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45"/>
  </p:notesMasterIdLst>
  <p:handoutMasterIdLst>
    <p:handoutMasterId r:id="rId46"/>
  </p:handoutMasterIdLst>
  <p:sldIdLst>
    <p:sldId id="256" r:id="rId2"/>
    <p:sldId id="296" r:id="rId3"/>
    <p:sldId id="314" r:id="rId4"/>
    <p:sldId id="285" r:id="rId5"/>
    <p:sldId id="315" r:id="rId6"/>
    <p:sldId id="313" r:id="rId7"/>
    <p:sldId id="311" r:id="rId8"/>
    <p:sldId id="257" r:id="rId9"/>
    <p:sldId id="300" r:id="rId10"/>
    <p:sldId id="259" r:id="rId11"/>
    <p:sldId id="260" r:id="rId12"/>
    <p:sldId id="268" r:id="rId13"/>
    <p:sldId id="269" r:id="rId14"/>
    <p:sldId id="264" r:id="rId15"/>
    <p:sldId id="266" r:id="rId16"/>
    <p:sldId id="316" r:id="rId17"/>
    <p:sldId id="263" r:id="rId18"/>
    <p:sldId id="261" r:id="rId19"/>
    <p:sldId id="267" r:id="rId20"/>
    <p:sldId id="262" r:id="rId21"/>
    <p:sldId id="272" r:id="rId22"/>
    <p:sldId id="270" r:id="rId23"/>
    <p:sldId id="319" r:id="rId24"/>
    <p:sldId id="321" r:id="rId25"/>
    <p:sldId id="322" r:id="rId26"/>
    <p:sldId id="320" r:id="rId27"/>
    <p:sldId id="318" r:id="rId28"/>
    <p:sldId id="323" r:id="rId29"/>
    <p:sldId id="306" r:id="rId30"/>
    <p:sldId id="317" r:id="rId31"/>
    <p:sldId id="258" r:id="rId32"/>
    <p:sldId id="303" r:id="rId33"/>
    <p:sldId id="309" r:id="rId34"/>
    <p:sldId id="304" r:id="rId35"/>
    <p:sldId id="302" r:id="rId36"/>
    <p:sldId id="278" r:id="rId37"/>
    <p:sldId id="295" r:id="rId38"/>
    <p:sldId id="325" r:id="rId39"/>
    <p:sldId id="324" r:id="rId40"/>
    <p:sldId id="326" r:id="rId41"/>
    <p:sldId id="327" r:id="rId42"/>
    <p:sldId id="282" r:id="rId43"/>
    <p:sldId id="284" r:id="rId44"/>
  </p:sldIdLst>
  <p:sldSz cx="10160000" cy="7620000"/>
  <p:notesSz cx="9296400" cy="688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3D2C"/>
    <a:srgbClr val="000066"/>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6995" autoAdjust="0"/>
  </p:normalViewPr>
  <p:slideViewPr>
    <p:cSldViewPr>
      <p:cViewPr varScale="1">
        <p:scale>
          <a:sx n="61" d="100"/>
          <a:sy n="61" d="100"/>
        </p:scale>
        <p:origin x="164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117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1" y="0"/>
            <a:ext cx="4029075" cy="34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4" tIns="46582" rIns="93164" bIns="46582" numCol="1" anchor="t" anchorCtr="0" compatLnSpc="1">
            <a:prstTxWarp prst="textNoShape">
              <a:avLst/>
            </a:prstTxWarp>
          </a:bodyPr>
          <a:lstStyle>
            <a:lvl1pPr>
              <a:defRPr sz="1200"/>
            </a:lvl1pPr>
          </a:lstStyle>
          <a:p>
            <a:pPr>
              <a:defRPr/>
            </a:pPr>
            <a:endParaRPr lang="en-US"/>
          </a:p>
        </p:txBody>
      </p:sp>
      <p:sp>
        <p:nvSpPr>
          <p:cNvPr id="70659" name="Rectangle 3"/>
          <p:cNvSpPr>
            <a:spLocks noGrp="1" noChangeArrowheads="1"/>
          </p:cNvSpPr>
          <p:nvPr>
            <p:ph type="dt" sz="quarter" idx="1"/>
          </p:nvPr>
        </p:nvSpPr>
        <p:spPr bwMode="auto">
          <a:xfrm>
            <a:off x="5265740" y="0"/>
            <a:ext cx="4029075" cy="34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4" tIns="46582" rIns="93164" bIns="46582" numCol="1" anchor="t" anchorCtr="0" compatLnSpc="1">
            <a:prstTxWarp prst="textNoShape">
              <a:avLst/>
            </a:prstTxWarp>
          </a:bodyPr>
          <a:lstStyle>
            <a:lvl1pPr algn="r">
              <a:defRPr sz="1200"/>
            </a:lvl1pPr>
          </a:lstStyle>
          <a:p>
            <a:pPr>
              <a:defRPr/>
            </a:pPr>
            <a:endParaRPr lang="en-US"/>
          </a:p>
        </p:txBody>
      </p:sp>
      <p:sp>
        <p:nvSpPr>
          <p:cNvPr id="70660" name="Rectangle 4"/>
          <p:cNvSpPr>
            <a:spLocks noGrp="1" noChangeArrowheads="1"/>
          </p:cNvSpPr>
          <p:nvPr>
            <p:ph type="ftr" sz="quarter" idx="2"/>
          </p:nvPr>
        </p:nvSpPr>
        <p:spPr bwMode="auto">
          <a:xfrm>
            <a:off x="1" y="6535852"/>
            <a:ext cx="4029075" cy="34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4" tIns="46582" rIns="93164" bIns="46582" numCol="1" anchor="b" anchorCtr="0" compatLnSpc="1">
            <a:prstTxWarp prst="textNoShape">
              <a:avLst/>
            </a:prstTxWarp>
          </a:bodyPr>
          <a:lstStyle>
            <a:lvl1pPr>
              <a:defRPr sz="1200"/>
            </a:lvl1pPr>
          </a:lstStyle>
          <a:p>
            <a:pPr>
              <a:defRPr/>
            </a:pPr>
            <a:endParaRPr lang="en-US"/>
          </a:p>
        </p:txBody>
      </p:sp>
      <p:sp>
        <p:nvSpPr>
          <p:cNvPr id="70661" name="Rectangle 5"/>
          <p:cNvSpPr>
            <a:spLocks noGrp="1" noChangeArrowheads="1"/>
          </p:cNvSpPr>
          <p:nvPr>
            <p:ph type="sldNum" sz="quarter" idx="3"/>
          </p:nvPr>
        </p:nvSpPr>
        <p:spPr bwMode="auto">
          <a:xfrm>
            <a:off x="5265740" y="6535852"/>
            <a:ext cx="4029075" cy="34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4" tIns="46582" rIns="93164" bIns="46582" numCol="1" anchor="b" anchorCtr="0" compatLnSpc="1">
            <a:prstTxWarp prst="textNoShape">
              <a:avLst/>
            </a:prstTxWarp>
          </a:bodyPr>
          <a:lstStyle>
            <a:lvl1pPr algn="r">
              <a:defRPr sz="1200"/>
            </a:lvl1pPr>
          </a:lstStyle>
          <a:p>
            <a:fld id="{D9AEE7E6-B849-429D-A5B9-97DE05F131B4}"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4029075" cy="34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4" tIns="46582" rIns="93164" bIns="46582"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5267327" y="0"/>
            <a:ext cx="4029075" cy="34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4" tIns="46582" rIns="93164" bIns="46582" numCol="1" anchor="t" anchorCtr="0" compatLnSpc="1">
            <a:prstTxWarp prst="textNoShape">
              <a:avLst/>
            </a:prstTxWarp>
          </a:bodyPr>
          <a:lstStyle>
            <a:lvl1pPr algn="r">
              <a:defRPr sz="1200"/>
            </a:lvl1pPr>
          </a:lstStyle>
          <a:p>
            <a:pPr>
              <a:defRPr/>
            </a:pPr>
            <a:endParaRPr lang="en-US"/>
          </a:p>
        </p:txBody>
      </p:sp>
      <p:sp>
        <p:nvSpPr>
          <p:cNvPr id="44036" name="Rectangle 4"/>
          <p:cNvSpPr>
            <a:spLocks noGrp="1" noRot="1" noChangeAspect="1" noChangeArrowheads="1" noTextEdit="1"/>
          </p:cNvSpPr>
          <p:nvPr>
            <p:ph type="sldImg" idx="2"/>
          </p:nvPr>
        </p:nvSpPr>
        <p:spPr bwMode="auto">
          <a:xfrm>
            <a:off x="2927350" y="515938"/>
            <a:ext cx="3441700" cy="2581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1239839" y="3269486"/>
            <a:ext cx="6816725" cy="3096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4" tIns="46582" rIns="93164" bIns="465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1" y="6537413"/>
            <a:ext cx="4029075" cy="344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4" tIns="46582" rIns="93164" bIns="46582"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5267327" y="6537413"/>
            <a:ext cx="4029075" cy="344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4" tIns="46582" rIns="93164" bIns="46582" numCol="1" anchor="b" anchorCtr="0" compatLnSpc="1">
            <a:prstTxWarp prst="textNoShape">
              <a:avLst/>
            </a:prstTxWarp>
          </a:bodyPr>
          <a:lstStyle>
            <a:lvl1pPr algn="r">
              <a:defRPr sz="1200"/>
            </a:lvl1pPr>
          </a:lstStyle>
          <a:p>
            <a:fld id="{7A2B9CF8-022D-4C87-A8B4-6F55F217ED1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r>
              <a:rPr lang="en-US" altLang="en-US"/>
              <a:t>David</a:t>
            </a:r>
          </a:p>
        </p:txBody>
      </p:sp>
      <p:sp>
        <p:nvSpPr>
          <p:cNvPr id="4506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841" indent="-285708" eaLnBrk="0" hangingPunct="0">
              <a:spcBef>
                <a:spcPct val="30000"/>
              </a:spcBef>
              <a:defRPr sz="1200">
                <a:solidFill>
                  <a:schemeClr val="tx1"/>
                </a:solidFill>
                <a:latin typeface="Times New Roman" panose="02020603050405020304" pitchFamily="18" charset="0"/>
              </a:defRPr>
            </a:lvl2pPr>
            <a:lvl3pPr marL="1142833" indent="-228567" eaLnBrk="0" hangingPunct="0">
              <a:spcBef>
                <a:spcPct val="30000"/>
              </a:spcBef>
              <a:defRPr sz="1200">
                <a:solidFill>
                  <a:schemeClr val="tx1"/>
                </a:solidFill>
                <a:latin typeface="Times New Roman" panose="02020603050405020304" pitchFamily="18" charset="0"/>
              </a:defRPr>
            </a:lvl3pPr>
            <a:lvl4pPr marL="1599965" indent="-228567" eaLnBrk="0" hangingPunct="0">
              <a:spcBef>
                <a:spcPct val="30000"/>
              </a:spcBef>
              <a:defRPr sz="1200">
                <a:solidFill>
                  <a:schemeClr val="tx1"/>
                </a:solidFill>
                <a:latin typeface="Times New Roman" panose="02020603050405020304" pitchFamily="18" charset="0"/>
              </a:defRPr>
            </a:lvl4pPr>
            <a:lvl5pPr marL="2057099" indent="-228567" eaLnBrk="0" hangingPunct="0">
              <a:spcBef>
                <a:spcPct val="30000"/>
              </a:spcBef>
              <a:defRPr sz="1200">
                <a:solidFill>
                  <a:schemeClr val="tx1"/>
                </a:solidFill>
                <a:latin typeface="Times New Roman" panose="02020603050405020304" pitchFamily="18" charset="0"/>
              </a:defRPr>
            </a:lvl5pPr>
            <a:lvl6pPr marL="2514232" indent="-228567" eaLnBrk="0" fontAlgn="base" hangingPunct="0">
              <a:spcBef>
                <a:spcPct val="30000"/>
              </a:spcBef>
              <a:spcAft>
                <a:spcPct val="0"/>
              </a:spcAft>
              <a:defRPr sz="1200">
                <a:solidFill>
                  <a:schemeClr val="tx1"/>
                </a:solidFill>
                <a:latin typeface="Times New Roman" panose="02020603050405020304" pitchFamily="18" charset="0"/>
              </a:defRPr>
            </a:lvl6pPr>
            <a:lvl7pPr marL="2971364" indent="-228567" eaLnBrk="0" fontAlgn="base" hangingPunct="0">
              <a:spcBef>
                <a:spcPct val="30000"/>
              </a:spcBef>
              <a:spcAft>
                <a:spcPct val="0"/>
              </a:spcAft>
              <a:defRPr sz="1200">
                <a:solidFill>
                  <a:schemeClr val="tx1"/>
                </a:solidFill>
                <a:latin typeface="Times New Roman" panose="02020603050405020304" pitchFamily="18" charset="0"/>
              </a:defRPr>
            </a:lvl7pPr>
            <a:lvl8pPr marL="3428498" indent="-228567" eaLnBrk="0" fontAlgn="base" hangingPunct="0">
              <a:spcBef>
                <a:spcPct val="30000"/>
              </a:spcBef>
              <a:spcAft>
                <a:spcPct val="0"/>
              </a:spcAft>
              <a:defRPr sz="1200">
                <a:solidFill>
                  <a:schemeClr val="tx1"/>
                </a:solidFill>
                <a:latin typeface="Times New Roman" panose="02020603050405020304" pitchFamily="18" charset="0"/>
              </a:defRPr>
            </a:lvl8pPr>
            <a:lvl9pPr marL="3885630" indent="-228567"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C766632-4ABA-4B80-9FCA-2979E3F4C991}" type="slidenum">
              <a:rPr lang="en-US" altLang="en-US"/>
              <a:pPr eaLnBrk="1" hangingPunct="1">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841" indent="-285708" eaLnBrk="0" hangingPunct="0">
              <a:spcBef>
                <a:spcPct val="30000"/>
              </a:spcBef>
              <a:defRPr sz="1200">
                <a:solidFill>
                  <a:schemeClr val="tx1"/>
                </a:solidFill>
                <a:latin typeface="Times New Roman" panose="02020603050405020304" pitchFamily="18" charset="0"/>
              </a:defRPr>
            </a:lvl2pPr>
            <a:lvl3pPr marL="1142833" indent="-228567" eaLnBrk="0" hangingPunct="0">
              <a:spcBef>
                <a:spcPct val="30000"/>
              </a:spcBef>
              <a:defRPr sz="1200">
                <a:solidFill>
                  <a:schemeClr val="tx1"/>
                </a:solidFill>
                <a:latin typeface="Times New Roman" panose="02020603050405020304" pitchFamily="18" charset="0"/>
              </a:defRPr>
            </a:lvl3pPr>
            <a:lvl4pPr marL="1599965" indent="-228567" eaLnBrk="0" hangingPunct="0">
              <a:spcBef>
                <a:spcPct val="30000"/>
              </a:spcBef>
              <a:defRPr sz="1200">
                <a:solidFill>
                  <a:schemeClr val="tx1"/>
                </a:solidFill>
                <a:latin typeface="Times New Roman" panose="02020603050405020304" pitchFamily="18" charset="0"/>
              </a:defRPr>
            </a:lvl4pPr>
            <a:lvl5pPr marL="2057099" indent="-228567" eaLnBrk="0" hangingPunct="0">
              <a:spcBef>
                <a:spcPct val="30000"/>
              </a:spcBef>
              <a:defRPr sz="1200">
                <a:solidFill>
                  <a:schemeClr val="tx1"/>
                </a:solidFill>
                <a:latin typeface="Times New Roman" panose="02020603050405020304" pitchFamily="18" charset="0"/>
              </a:defRPr>
            </a:lvl5pPr>
            <a:lvl6pPr marL="2514232" indent="-228567" eaLnBrk="0" fontAlgn="base" hangingPunct="0">
              <a:spcBef>
                <a:spcPct val="30000"/>
              </a:spcBef>
              <a:spcAft>
                <a:spcPct val="0"/>
              </a:spcAft>
              <a:defRPr sz="1200">
                <a:solidFill>
                  <a:schemeClr val="tx1"/>
                </a:solidFill>
                <a:latin typeface="Times New Roman" panose="02020603050405020304" pitchFamily="18" charset="0"/>
              </a:defRPr>
            </a:lvl6pPr>
            <a:lvl7pPr marL="2971364" indent="-228567" eaLnBrk="0" fontAlgn="base" hangingPunct="0">
              <a:spcBef>
                <a:spcPct val="30000"/>
              </a:spcBef>
              <a:spcAft>
                <a:spcPct val="0"/>
              </a:spcAft>
              <a:defRPr sz="1200">
                <a:solidFill>
                  <a:schemeClr val="tx1"/>
                </a:solidFill>
                <a:latin typeface="Times New Roman" panose="02020603050405020304" pitchFamily="18" charset="0"/>
              </a:defRPr>
            </a:lvl7pPr>
            <a:lvl8pPr marL="3428498" indent="-228567" eaLnBrk="0" fontAlgn="base" hangingPunct="0">
              <a:spcBef>
                <a:spcPct val="30000"/>
              </a:spcBef>
              <a:spcAft>
                <a:spcPct val="0"/>
              </a:spcAft>
              <a:defRPr sz="1200">
                <a:solidFill>
                  <a:schemeClr val="tx1"/>
                </a:solidFill>
                <a:latin typeface="Times New Roman" panose="02020603050405020304" pitchFamily="18" charset="0"/>
              </a:defRPr>
            </a:lvl8pPr>
            <a:lvl9pPr marL="3885630" indent="-228567"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EA02623-50A5-4E8F-974A-501079E83FA1}" type="slidenum">
              <a:rPr lang="en-US" altLang="en-US"/>
              <a:pPr eaLnBrk="1" hangingPunct="1">
                <a:spcBef>
                  <a:spcPct val="0"/>
                </a:spcBef>
              </a:pPr>
              <a:t>10</a:t>
            </a:fld>
            <a:endParaRPr lang="en-US" altLang="en-US"/>
          </a:p>
        </p:txBody>
      </p:sp>
      <p:sp>
        <p:nvSpPr>
          <p:cNvPr id="58371" name="Rectangle 1"/>
          <p:cNvSpPr>
            <a:spLocks noGrp="1" noRot="1" noChangeAspect="1" noChangeArrowheads="1" noTextEdit="1"/>
          </p:cNvSpPr>
          <p:nvPr>
            <p:ph type="sldImg"/>
          </p:nvPr>
        </p:nvSpPr>
        <p:spPr>
          <a:ln/>
        </p:spPr>
      </p:sp>
      <p:sp>
        <p:nvSpPr>
          <p:cNvPr id="58372" name="Rectangle 2"/>
          <p:cNvSpPr>
            <a:spLocks noGrp="1" noChangeArrowheads="1"/>
          </p:cNvSpPr>
          <p:nvPr>
            <p:ph type="body" idx="1"/>
          </p:nvPr>
        </p:nvSpPr>
        <p:spPr>
          <a:noFill/>
        </p:spPr>
        <p:txBody>
          <a:bodyPr lIns="0" tIns="0" rIns="0" bIns="0"/>
          <a:lstStyle/>
          <a:p>
            <a:pPr eaLnBrk="1" hangingPunct="1">
              <a:lnSpc>
                <a:spcPct val="95000"/>
              </a:lnSpc>
              <a:spcBef>
                <a:spcPct val="0"/>
              </a:spcBef>
            </a:pPr>
            <a:r>
              <a:rPr lang="en-US" altLang="en-US" sz="1600" dirty="0">
                <a:solidFill>
                  <a:srgbClr val="000000"/>
                </a:solidFill>
                <a:latin typeface="Arial" panose="020B0604020202020204" pitchFamily="34" charset="0"/>
              </a:rPr>
              <a:t>Amy/Tammy: Each day when you arrive you’ll have a special place to go and wait until the bell rings and your teacher is ready for you to come into the classroom. Some children may go to the before-school-care, usually in the cafeteria, if your parents have arranged for this. Others may eat the school breakfast. Everyone else will have a spot outside where they’ll wait.</a:t>
            </a:r>
            <a:endParaRPr lang="en-US" altLang="en-US" dirty="0"/>
          </a:p>
          <a:p>
            <a:pPr eaLnBrk="1" hangingPunct="1">
              <a:lnSpc>
                <a:spcPct val="95000"/>
              </a:lnSpc>
              <a:spcBef>
                <a:spcPct val="0"/>
              </a:spcBef>
            </a:pPr>
            <a:endParaRPr lang="en-US" altLang="en-US" sz="1600" dirty="0">
              <a:solidFill>
                <a:srgbClr val="000000"/>
              </a:solidFill>
              <a:latin typeface="Arial" panose="020B0604020202020204" pitchFamily="34" charset="0"/>
            </a:endParaRPr>
          </a:p>
          <a:p>
            <a:pPr eaLnBrk="1" hangingPunct="1">
              <a:lnSpc>
                <a:spcPct val="95000"/>
              </a:lnSpc>
              <a:spcBef>
                <a:spcPct val="0"/>
              </a:spcBef>
            </a:pPr>
            <a:r>
              <a:rPr lang="en-US" altLang="en-US" sz="1600" dirty="0">
                <a:solidFill>
                  <a:srgbClr val="000000"/>
                </a:solidFill>
                <a:latin typeface="Arial" panose="020B0604020202020204" pitchFamily="34" charset="0"/>
              </a:rPr>
              <a:t>When you come into your classroom you’ll put your coat and backpack away. Your teacher will have some things set up for you to do every day when you arrive. You might turn in your folder that you take home and then go to your table or to the rug. You don’t need to worry about this, the teacher will show you how to do this.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841" indent="-285708" eaLnBrk="0" hangingPunct="0">
              <a:spcBef>
                <a:spcPct val="30000"/>
              </a:spcBef>
              <a:defRPr sz="1200">
                <a:solidFill>
                  <a:schemeClr val="tx1"/>
                </a:solidFill>
                <a:latin typeface="Times New Roman" panose="02020603050405020304" pitchFamily="18" charset="0"/>
              </a:defRPr>
            </a:lvl2pPr>
            <a:lvl3pPr marL="1142833" indent="-228567" eaLnBrk="0" hangingPunct="0">
              <a:spcBef>
                <a:spcPct val="30000"/>
              </a:spcBef>
              <a:defRPr sz="1200">
                <a:solidFill>
                  <a:schemeClr val="tx1"/>
                </a:solidFill>
                <a:latin typeface="Times New Roman" panose="02020603050405020304" pitchFamily="18" charset="0"/>
              </a:defRPr>
            </a:lvl3pPr>
            <a:lvl4pPr marL="1599965" indent="-228567" eaLnBrk="0" hangingPunct="0">
              <a:spcBef>
                <a:spcPct val="30000"/>
              </a:spcBef>
              <a:defRPr sz="1200">
                <a:solidFill>
                  <a:schemeClr val="tx1"/>
                </a:solidFill>
                <a:latin typeface="Times New Roman" panose="02020603050405020304" pitchFamily="18" charset="0"/>
              </a:defRPr>
            </a:lvl4pPr>
            <a:lvl5pPr marL="2057099" indent="-228567" eaLnBrk="0" hangingPunct="0">
              <a:spcBef>
                <a:spcPct val="30000"/>
              </a:spcBef>
              <a:defRPr sz="1200">
                <a:solidFill>
                  <a:schemeClr val="tx1"/>
                </a:solidFill>
                <a:latin typeface="Times New Roman" panose="02020603050405020304" pitchFamily="18" charset="0"/>
              </a:defRPr>
            </a:lvl5pPr>
            <a:lvl6pPr marL="2514232" indent="-228567" eaLnBrk="0" fontAlgn="base" hangingPunct="0">
              <a:spcBef>
                <a:spcPct val="30000"/>
              </a:spcBef>
              <a:spcAft>
                <a:spcPct val="0"/>
              </a:spcAft>
              <a:defRPr sz="1200">
                <a:solidFill>
                  <a:schemeClr val="tx1"/>
                </a:solidFill>
                <a:latin typeface="Times New Roman" panose="02020603050405020304" pitchFamily="18" charset="0"/>
              </a:defRPr>
            </a:lvl6pPr>
            <a:lvl7pPr marL="2971364" indent="-228567" eaLnBrk="0" fontAlgn="base" hangingPunct="0">
              <a:spcBef>
                <a:spcPct val="30000"/>
              </a:spcBef>
              <a:spcAft>
                <a:spcPct val="0"/>
              </a:spcAft>
              <a:defRPr sz="1200">
                <a:solidFill>
                  <a:schemeClr val="tx1"/>
                </a:solidFill>
                <a:latin typeface="Times New Roman" panose="02020603050405020304" pitchFamily="18" charset="0"/>
              </a:defRPr>
            </a:lvl7pPr>
            <a:lvl8pPr marL="3428498" indent="-228567" eaLnBrk="0" fontAlgn="base" hangingPunct="0">
              <a:spcBef>
                <a:spcPct val="30000"/>
              </a:spcBef>
              <a:spcAft>
                <a:spcPct val="0"/>
              </a:spcAft>
              <a:defRPr sz="1200">
                <a:solidFill>
                  <a:schemeClr val="tx1"/>
                </a:solidFill>
                <a:latin typeface="Times New Roman" panose="02020603050405020304" pitchFamily="18" charset="0"/>
              </a:defRPr>
            </a:lvl8pPr>
            <a:lvl9pPr marL="3885630" indent="-228567"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DC187CA-C606-4C2E-9A5E-8AB0177F45F1}" type="slidenum">
              <a:rPr lang="en-US" altLang="en-US"/>
              <a:pPr eaLnBrk="1" hangingPunct="1">
                <a:spcBef>
                  <a:spcPct val="0"/>
                </a:spcBef>
              </a:pPr>
              <a:t>11</a:t>
            </a:fld>
            <a:endParaRPr lang="en-US" altLang="en-US"/>
          </a:p>
        </p:txBody>
      </p:sp>
      <p:sp>
        <p:nvSpPr>
          <p:cNvPr id="59395" name="Rectangle 1"/>
          <p:cNvSpPr>
            <a:spLocks noGrp="1" noRot="1" noChangeAspect="1" noChangeArrowheads="1" noTextEdit="1"/>
          </p:cNvSpPr>
          <p:nvPr>
            <p:ph type="sldImg"/>
          </p:nvPr>
        </p:nvSpPr>
        <p:spPr>
          <a:ln/>
        </p:spPr>
      </p:sp>
      <p:sp>
        <p:nvSpPr>
          <p:cNvPr id="59396" name="Rectangle 2"/>
          <p:cNvSpPr>
            <a:spLocks noGrp="1" noChangeArrowheads="1"/>
          </p:cNvSpPr>
          <p:nvPr>
            <p:ph type="body" idx="1"/>
          </p:nvPr>
        </p:nvSpPr>
        <p:spPr>
          <a:noFill/>
        </p:spPr>
        <p:txBody>
          <a:bodyPr lIns="0" tIns="0" rIns="0" bIns="0"/>
          <a:lstStyle/>
          <a:p>
            <a:pPr eaLnBrk="1" hangingPunct="1">
              <a:lnSpc>
                <a:spcPct val="95000"/>
              </a:lnSpc>
              <a:spcBef>
                <a:spcPct val="0"/>
              </a:spcBef>
            </a:pPr>
            <a:r>
              <a:rPr lang="en-US" altLang="en-US" sz="1600" dirty="0">
                <a:solidFill>
                  <a:srgbClr val="000000"/>
                </a:solidFill>
                <a:latin typeface="Arial" panose="020B0604020202020204" pitchFamily="34" charset="0"/>
              </a:rPr>
              <a:t>Amy/Tammy: Every day after you arrive you will get a chance to greet your teacher and the other boys and girls in your classroom. Usually there are between 20 and 24 children in each class. This is probably more than in preschool. This “rug time” will be an important time to listen and also take turns sharing. Some classrooms start with writing journals, some with morning messages, others with shared reading.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841" indent="-285708" eaLnBrk="0" hangingPunct="0">
              <a:spcBef>
                <a:spcPct val="30000"/>
              </a:spcBef>
              <a:defRPr sz="1200">
                <a:solidFill>
                  <a:schemeClr val="tx1"/>
                </a:solidFill>
                <a:latin typeface="Times New Roman" panose="02020603050405020304" pitchFamily="18" charset="0"/>
              </a:defRPr>
            </a:lvl2pPr>
            <a:lvl3pPr marL="1142833" indent="-228567" eaLnBrk="0" hangingPunct="0">
              <a:spcBef>
                <a:spcPct val="30000"/>
              </a:spcBef>
              <a:defRPr sz="1200">
                <a:solidFill>
                  <a:schemeClr val="tx1"/>
                </a:solidFill>
                <a:latin typeface="Times New Roman" panose="02020603050405020304" pitchFamily="18" charset="0"/>
              </a:defRPr>
            </a:lvl3pPr>
            <a:lvl4pPr marL="1599965" indent="-228567" eaLnBrk="0" hangingPunct="0">
              <a:spcBef>
                <a:spcPct val="30000"/>
              </a:spcBef>
              <a:defRPr sz="1200">
                <a:solidFill>
                  <a:schemeClr val="tx1"/>
                </a:solidFill>
                <a:latin typeface="Times New Roman" panose="02020603050405020304" pitchFamily="18" charset="0"/>
              </a:defRPr>
            </a:lvl4pPr>
            <a:lvl5pPr marL="2057099" indent="-228567" eaLnBrk="0" hangingPunct="0">
              <a:spcBef>
                <a:spcPct val="30000"/>
              </a:spcBef>
              <a:defRPr sz="1200">
                <a:solidFill>
                  <a:schemeClr val="tx1"/>
                </a:solidFill>
                <a:latin typeface="Times New Roman" panose="02020603050405020304" pitchFamily="18" charset="0"/>
              </a:defRPr>
            </a:lvl5pPr>
            <a:lvl6pPr marL="2514232" indent="-228567" eaLnBrk="0" fontAlgn="base" hangingPunct="0">
              <a:spcBef>
                <a:spcPct val="30000"/>
              </a:spcBef>
              <a:spcAft>
                <a:spcPct val="0"/>
              </a:spcAft>
              <a:defRPr sz="1200">
                <a:solidFill>
                  <a:schemeClr val="tx1"/>
                </a:solidFill>
                <a:latin typeface="Times New Roman" panose="02020603050405020304" pitchFamily="18" charset="0"/>
              </a:defRPr>
            </a:lvl6pPr>
            <a:lvl7pPr marL="2971364" indent="-228567" eaLnBrk="0" fontAlgn="base" hangingPunct="0">
              <a:spcBef>
                <a:spcPct val="30000"/>
              </a:spcBef>
              <a:spcAft>
                <a:spcPct val="0"/>
              </a:spcAft>
              <a:defRPr sz="1200">
                <a:solidFill>
                  <a:schemeClr val="tx1"/>
                </a:solidFill>
                <a:latin typeface="Times New Roman" panose="02020603050405020304" pitchFamily="18" charset="0"/>
              </a:defRPr>
            </a:lvl7pPr>
            <a:lvl8pPr marL="3428498" indent="-228567" eaLnBrk="0" fontAlgn="base" hangingPunct="0">
              <a:spcBef>
                <a:spcPct val="30000"/>
              </a:spcBef>
              <a:spcAft>
                <a:spcPct val="0"/>
              </a:spcAft>
              <a:defRPr sz="1200">
                <a:solidFill>
                  <a:schemeClr val="tx1"/>
                </a:solidFill>
                <a:latin typeface="Times New Roman" panose="02020603050405020304" pitchFamily="18" charset="0"/>
              </a:defRPr>
            </a:lvl8pPr>
            <a:lvl9pPr marL="3885630" indent="-228567"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F2AB14B-9F11-4265-AC00-7EC2C3745711}" type="slidenum">
              <a:rPr lang="en-US" altLang="en-US"/>
              <a:pPr eaLnBrk="1" hangingPunct="1">
                <a:spcBef>
                  <a:spcPct val="0"/>
                </a:spcBef>
              </a:pPr>
              <a:t>12</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lIns="0" tIns="0" rIns="0" bIns="0"/>
          <a:lstStyle/>
          <a:p>
            <a:pPr eaLnBrk="1" hangingPunct="1">
              <a:lnSpc>
                <a:spcPct val="95000"/>
              </a:lnSpc>
              <a:spcBef>
                <a:spcPct val="0"/>
              </a:spcBef>
            </a:pPr>
            <a:r>
              <a:rPr lang="en-US" altLang="en-US" sz="1600" dirty="0">
                <a:solidFill>
                  <a:srgbClr val="000000"/>
                </a:solidFill>
                <a:latin typeface="Arial" panose="020B0604020202020204" pitchFamily="34" charset="0"/>
              </a:rPr>
              <a:t>Amy/Tammy: Every school has rules about how people act at school so everyone can learn and play happily together. You’ll learn more about how to do things in your classroom, in the gym, the music room, the library, the computer lab, and at recess.</a:t>
            </a:r>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841" indent="-285708" eaLnBrk="0" hangingPunct="0">
              <a:spcBef>
                <a:spcPct val="30000"/>
              </a:spcBef>
              <a:defRPr sz="1200">
                <a:solidFill>
                  <a:schemeClr val="tx1"/>
                </a:solidFill>
                <a:latin typeface="Times New Roman" panose="02020603050405020304" pitchFamily="18" charset="0"/>
              </a:defRPr>
            </a:lvl2pPr>
            <a:lvl3pPr marL="1142833" indent="-228567" eaLnBrk="0" hangingPunct="0">
              <a:spcBef>
                <a:spcPct val="30000"/>
              </a:spcBef>
              <a:defRPr sz="1200">
                <a:solidFill>
                  <a:schemeClr val="tx1"/>
                </a:solidFill>
                <a:latin typeface="Times New Roman" panose="02020603050405020304" pitchFamily="18" charset="0"/>
              </a:defRPr>
            </a:lvl3pPr>
            <a:lvl4pPr marL="1599965" indent="-228567" eaLnBrk="0" hangingPunct="0">
              <a:spcBef>
                <a:spcPct val="30000"/>
              </a:spcBef>
              <a:defRPr sz="1200">
                <a:solidFill>
                  <a:schemeClr val="tx1"/>
                </a:solidFill>
                <a:latin typeface="Times New Roman" panose="02020603050405020304" pitchFamily="18" charset="0"/>
              </a:defRPr>
            </a:lvl4pPr>
            <a:lvl5pPr marL="2057099" indent="-228567" eaLnBrk="0" hangingPunct="0">
              <a:spcBef>
                <a:spcPct val="30000"/>
              </a:spcBef>
              <a:defRPr sz="1200">
                <a:solidFill>
                  <a:schemeClr val="tx1"/>
                </a:solidFill>
                <a:latin typeface="Times New Roman" panose="02020603050405020304" pitchFamily="18" charset="0"/>
              </a:defRPr>
            </a:lvl5pPr>
            <a:lvl6pPr marL="2514232" indent="-228567" eaLnBrk="0" fontAlgn="base" hangingPunct="0">
              <a:spcBef>
                <a:spcPct val="30000"/>
              </a:spcBef>
              <a:spcAft>
                <a:spcPct val="0"/>
              </a:spcAft>
              <a:defRPr sz="1200">
                <a:solidFill>
                  <a:schemeClr val="tx1"/>
                </a:solidFill>
                <a:latin typeface="Times New Roman" panose="02020603050405020304" pitchFamily="18" charset="0"/>
              </a:defRPr>
            </a:lvl6pPr>
            <a:lvl7pPr marL="2971364" indent="-228567" eaLnBrk="0" fontAlgn="base" hangingPunct="0">
              <a:spcBef>
                <a:spcPct val="30000"/>
              </a:spcBef>
              <a:spcAft>
                <a:spcPct val="0"/>
              </a:spcAft>
              <a:defRPr sz="1200">
                <a:solidFill>
                  <a:schemeClr val="tx1"/>
                </a:solidFill>
                <a:latin typeface="Times New Roman" panose="02020603050405020304" pitchFamily="18" charset="0"/>
              </a:defRPr>
            </a:lvl7pPr>
            <a:lvl8pPr marL="3428498" indent="-228567" eaLnBrk="0" fontAlgn="base" hangingPunct="0">
              <a:spcBef>
                <a:spcPct val="30000"/>
              </a:spcBef>
              <a:spcAft>
                <a:spcPct val="0"/>
              </a:spcAft>
              <a:defRPr sz="1200">
                <a:solidFill>
                  <a:schemeClr val="tx1"/>
                </a:solidFill>
                <a:latin typeface="Times New Roman" panose="02020603050405020304" pitchFamily="18" charset="0"/>
              </a:defRPr>
            </a:lvl8pPr>
            <a:lvl9pPr marL="3885630" indent="-228567"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33619D1-4FFC-407A-9DFF-E5FAF37CC7BF}" type="slidenum">
              <a:rPr lang="en-US" altLang="en-US"/>
              <a:pPr eaLnBrk="1" hangingPunct="1">
                <a:spcBef>
                  <a:spcPct val="0"/>
                </a:spcBef>
              </a:pPr>
              <a:t>13</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lIns="0" tIns="0" rIns="0" bIns="0"/>
          <a:lstStyle/>
          <a:p>
            <a:pPr eaLnBrk="1" hangingPunct="1">
              <a:lnSpc>
                <a:spcPct val="95000"/>
              </a:lnSpc>
              <a:spcBef>
                <a:spcPct val="0"/>
              </a:spcBef>
            </a:pPr>
            <a:r>
              <a:rPr lang="en-US" altLang="en-US" sz="1600" dirty="0">
                <a:solidFill>
                  <a:srgbClr val="000000"/>
                </a:solidFill>
                <a:latin typeface="Arial" panose="020B0604020202020204" pitchFamily="34" charset="0"/>
              </a:rPr>
              <a:t>Amy/Tammy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841" indent="-285708" eaLnBrk="0" hangingPunct="0">
              <a:spcBef>
                <a:spcPct val="30000"/>
              </a:spcBef>
              <a:defRPr sz="1200">
                <a:solidFill>
                  <a:schemeClr val="tx1"/>
                </a:solidFill>
                <a:latin typeface="Times New Roman" panose="02020603050405020304" pitchFamily="18" charset="0"/>
              </a:defRPr>
            </a:lvl2pPr>
            <a:lvl3pPr marL="1142833" indent="-228567" eaLnBrk="0" hangingPunct="0">
              <a:spcBef>
                <a:spcPct val="30000"/>
              </a:spcBef>
              <a:defRPr sz="1200">
                <a:solidFill>
                  <a:schemeClr val="tx1"/>
                </a:solidFill>
                <a:latin typeface="Times New Roman" panose="02020603050405020304" pitchFamily="18" charset="0"/>
              </a:defRPr>
            </a:lvl3pPr>
            <a:lvl4pPr marL="1599965" indent="-228567" eaLnBrk="0" hangingPunct="0">
              <a:spcBef>
                <a:spcPct val="30000"/>
              </a:spcBef>
              <a:defRPr sz="1200">
                <a:solidFill>
                  <a:schemeClr val="tx1"/>
                </a:solidFill>
                <a:latin typeface="Times New Roman" panose="02020603050405020304" pitchFamily="18" charset="0"/>
              </a:defRPr>
            </a:lvl4pPr>
            <a:lvl5pPr marL="2057099" indent="-228567" eaLnBrk="0" hangingPunct="0">
              <a:spcBef>
                <a:spcPct val="30000"/>
              </a:spcBef>
              <a:defRPr sz="1200">
                <a:solidFill>
                  <a:schemeClr val="tx1"/>
                </a:solidFill>
                <a:latin typeface="Times New Roman" panose="02020603050405020304" pitchFamily="18" charset="0"/>
              </a:defRPr>
            </a:lvl5pPr>
            <a:lvl6pPr marL="2514232" indent="-228567" eaLnBrk="0" fontAlgn="base" hangingPunct="0">
              <a:spcBef>
                <a:spcPct val="30000"/>
              </a:spcBef>
              <a:spcAft>
                <a:spcPct val="0"/>
              </a:spcAft>
              <a:defRPr sz="1200">
                <a:solidFill>
                  <a:schemeClr val="tx1"/>
                </a:solidFill>
                <a:latin typeface="Times New Roman" panose="02020603050405020304" pitchFamily="18" charset="0"/>
              </a:defRPr>
            </a:lvl6pPr>
            <a:lvl7pPr marL="2971364" indent="-228567" eaLnBrk="0" fontAlgn="base" hangingPunct="0">
              <a:spcBef>
                <a:spcPct val="30000"/>
              </a:spcBef>
              <a:spcAft>
                <a:spcPct val="0"/>
              </a:spcAft>
              <a:defRPr sz="1200">
                <a:solidFill>
                  <a:schemeClr val="tx1"/>
                </a:solidFill>
                <a:latin typeface="Times New Roman" panose="02020603050405020304" pitchFamily="18" charset="0"/>
              </a:defRPr>
            </a:lvl7pPr>
            <a:lvl8pPr marL="3428498" indent="-228567" eaLnBrk="0" fontAlgn="base" hangingPunct="0">
              <a:spcBef>
                <a:spcPct val="30000"/>
              </a:spcBef>
              <a:spcAft>
                <a:spcPct val="0"/>
              </a:spcAft>
              <a:defRPr sz="1200">
                <a:solidFill>
                  <a:schemeClr val="tx1"/>
                </a:solidFill>
                <a:latin typeface="Times New Roman" panose="02020603050405020304" pitchFamily="18" charset="0"/>
              </a:defRPr>
            </a:lvl8pPr>
            <a:lvl9pPr marL="3885630" indent="-228567"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9FE33BF-B184-4FD4-9E34-730F833FE140}" type="slidenum">
              <a:rPr lang="en-US" altLang="en-US"/>
              <a:pPr eaLnBrk="1" hangingPunct="1">
                <a:spcBef>
                  <a:spcPct val="0"/>
                </a:spcBef>
              </a:pPr>
              <a:t>14</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lIns="0" tIns="0" rIns="0" bIns="0"/>
          <a:lstStyle/>
          <a:p>
            <a:pPr eaLnBrk="1" hangingPunct="1">
              <a:lnSpc>
                <a:spcPct val="95000"/>
              </a:lnSpc>
              <a:spcBef>
                <a:spcPct val="0"/>
              </a:spcBef>
            </a:pPr>
            <a:r>
              <a:rPr lang="en-US" altLang="en-US" sz="1600" dirty="0">
                <a:solidFill>
                  <a:srgbClr val="000000"/>
                </a:solidFill>
                <a:latin typeface="Arial" panose="020B0604020202020204" pitchFamily="34" charset="0"/>
              </a:rPr>
              <a:t>Amy/Tammy: You’ll be learning about listening and taking turns to share what you know and think. Everyday you’ll hear stories with your class, work on learning letters, sounds and words. You’ll be writing about what you’re doing and learning and about the stories you’ve heard. You’ll get to do all sorts of different activities and games as you are learning to read and write. </a:t>
            </a:r>
            <a:endParaRPr lang="en-US" altLang="en-US" dirty="0"/>
          </a:p>
          <a:p>
            <a:pPr eaLnBrk="1" hangingPunct="1">
              <a:lnSpc>
                <a:spcPct val="95000"/>
              </a:lnSpc>
              <a:spcBef>
                <a:spcPct val="0"/>
              </a:spcBef>
            </a:pPr>
            <a:endParaRPr lang="en-US" altLang="en-US" sz="1600" dirty="0">
              <a:solidFill>
                <a:srgbClr val="000000"/>
              </a:solidFill>
              <a:latin typeface="Arial" panose="020B0604020202020204" pitchFamily="34" charset="0"/>
            </a:endParaRPr>
          </a:p>
          <a:p>
            <a:pPr eaLnBrk="1" hangingPunct="1">
              <a:lnSpc>
                <a:spcPct val="95000"/>
              </a:lnSpc>
              <a:spcBef>
                <a:spcPct val="0"/>
              </a:spcBef>
            </a:pPr>
            <a:r>
              <a:rPr lang="en-US" altLang="en-US" sz="1600" dirty="0">
                <a:solidFill>
                  <a:srgbClr val="000000"/>
                </a:solidFill>
                <a:latin typeface="Arial" panose="020B0604020202020204" pitchFamily="34" charset="0"/>
              </a:rPr>
              <a:t>Formats of Learning: Large group, Small group, Individual activities, Center activities. If you speak a language other than English, it’s really important for families to talk with their child in your home language. A strong foundation for literacy development begins with a solid knowledge of any language.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841" indent="-285708" eaLnBrk="0" hangingPunct="0">
              <a:spcBef>
                <a:spcPct val="30000"/>
              </a:spcBef>
              <a:defRPr sz="1200">
                <a:solidFill>
                  <a:schemeClr val="tx1"/>
                </a:solidFill>
                <a:latin typeface="Times New Roman" panose="02020603050405020304" pitchFamily="18" charset="0"/>
              </a:defRPr>
            </a:lvl2pPr>
            <a:lvl3pPr marL="1142833" indent="-228567" eaLnBrk="0" hangingPunct="0">
              <a:spcBef>
                <a:spcPct val="30000"/>
              </a:spcBef>
              <a:defRPr sz="1200">
                <a:solidFill>
                  <a:schemeClr val="tx1"/>
                </a:solidFill>
                <a:latin typeface="Times New Roman" panose="02020603050405020304" pitchFamily="18" charset="0"/>
              </a:defRPr>
            </a:lvl3pPr>
            <a:lvl4pPr marL="1599965" indent="-228567" eaLnBrk="0" hangingPunct="0">
              <a:spcBef>
                <a:spcPct val="30000"/>
              </a:spcBef>
              <a:defRPr sz="1200">
                <a:solidFill>
                  <a:schemeClr val="tx1"/>
                </a:solidFill>
                <a:latin typeface="Times New Roman" panose="02020603050405020304" pitchFamily="18" charset="0"/>
              </a:defRPr>
            </a:lvl4pPr>
            <a:lvl5pPr marL="2057099" indent="-228567" eaLnBrk="0" hangingPunct="0">
              <a:spcBef>
                <a:spcPct val="30000"/>
              </a:spcBef>
              <a:defRPr sz="1200">
                <a:solidFill>
                  <a:schemeClr val="tx1"/>
                </a:solidFill>
                <a:latin typeface="Times New Roman" panose="02020603050405020304" pitchFamily="18" charset="0"/>
              </a:defRPr>
            </a:lvl5pPr>
            <a:lvl6pPr marL="2514232" indent="-228567" eaLnBrk="0" fontAlgn="base" hangingPunct="0">
              <a:spcBef>
                <a:spcPct val="30000"/>
              </a:spcBef>
              <a:spcAft>
                <a:spcPct val="0"/>
              </a:spcAft>
              <a:defRPr sz="1200">
                <a:solidFill>
                  <a:schemeClr val="tx1"/>
                </a:solidFill>
                <a:latin typeface="Times New Roman" panose="02020603050405020304" pitchFamily="18" charset="0"/>
              </a:defRPr>
            </a:lvl6pPr>
            <a:lvl7pPr marL="2971364" indent="-228567" eaLnBrk="0" fontAlgn="base" hangingPunct="0">
              <a:spcBef>
                <a:spcPct val="30000"/>
              </a:spcBef>
              <a:spcAft>
                <a:spcPct val="0"/>
              </a:spcAft>
              <a:defRPr sz="1200">
                <a:solidFill>
                  <a:schemeClr val="tx1"/>
                </a:solidFill>
                <a:latin typeface="Times New Roman" panose="02020603050405020304" pitchFamily="18" charset="0"/>
              </a:defRPr>
            </a:lvl7pPr>
            <a:lvl8pPr marL="3428498" indent="-228567" eaLnBrk="0" fontAlgn="base" hangingPunct="0">
              <a:spcBef>
                <a:spcPct val="30000"/>
              </a:spcBef>
              <a:spcAft>
                <a:spcPct val="0"/>
              </a:spcAft>
              <a:defRPr sz="1200">
                <a:solidFill>
                  <a:schemeClr val="tx1"/>
                </a:solidFill>
                <a:latin typeface="Times New Roman" panose="02020603050405020304" pitchFamily="18" charset="0"/>
              </a:defRPr>
            </a:lvl8pPr>
            <a:lvl9pPr marL="3885630" indent="-228567"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6F9264E-ABA3-49CC-8FD9-51D4D367BDD6}" type="slidenum">
              <a:rPr lang="en-US" altLang="en-US"/>
              <a:pPr eaLnBrk="1" hangingPunct="1">
                <a:spcBef>
                  <a:spcPct val="0"/>
                </a:spcBef>
              </a:pPr>
              <a:t>15</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lIns="0" tIns="0" rIns="0" bIns="0"/>
          <a:lstStyle/>
          <a:p>
            <a:pPr eaLnBrk="1" hangingPunct="1">
              <a:lnSpc>
                <a:spcPct val="95000"/>
              </a:lnSpc>
              <a:spcBef>
                <a:spcPct val="0"/>
              </a:spcBef>
            </a:pPr>
            <a:r>
              <a:rPr lang="en-US" altLang="en-US" sz="1600" dirty="0">
                <a:solidFill>
                  <a:srgbClr val="000000"/>
                </a:solidFill>
                <a:latin typeface="Arial" panose="020B0604020202020204" pitchFamily="34" charset="0"/>
              </a:rPr>
              <a:t>Amy/Tammy: You’ll learn letter sounds and how to sound out and write words. You’ll get a chance to write labels on your pictures, to make lists, to draw and write in your journal and to make drawings and write about what you’re learning in science.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841" indent="-285708" eaLnBrk="0" hangingPunct="0">
              <a:spcBef>
                <a:spcPct val="30000"/>
              </a:spcBef>
              <a:defRPr sz="1200">
                <a:solidFill>
                  <a:schemeClr val="tx1"/>
                </a:solidFill>
                <a:latin typeface="Times New Roman" panose="02020603050405020304" pitchFamily="18" charset="0"/>
              </a:defRPr>
            </a:lvl2pPr>
            <a:lvl3pPr marL="1142833" indent="-228567" eaLnBrk="0" hangingPunct="0">
              <a:spcBef>
                <a:spcPct val="30000"/>
              </a:spcBef>
              <a:defRPr sz="1200">
                <a:solidFill>
                  <a:schemeClr val="tx1"/>
                </a:solidFill>
                <a:latin typeface="Times New Roman" panose="02020603050405020304" pitchFamily="18" charset="0"/>
              </a:defRPr>
            </a:lvl3pPr>
            <a:lvl4pPr marL="1599965" indent="-228567" eaLnBrk="0" hangingPunct="0">
              <a:spcBef>
                <a:spcPct val="30000"/>
              </a:spcBef>
              <a:defRPr sz="1200">
                <a:solidFill>
                  <a:schemeClr val="tx1"/>
                </a:solidFill>
                <a:latin typeface="Times New Roman" panose="02020603050405020304" pitchFamily="18" charset="0"/>
              </a:defRPr>
            </a:lvl4pPr>
            <a:lvl5pPr marL="2057099" indent="-228567" eaLnBrk="0" hangingPunct="0">
              <a:spcBef>
                <a:spcPct val="30000"/>
              </a:spcBef>
              <a:defRPr sz="1200">
                <a:solidFill>
                  <a:schemeClr val="tx1"/>
                </a:solidFill>
                <a:latin typeface="Times New Roman" panose="02020603050405020304" pitchFamily="18" charset="0"/>
              </a:defRPr>
            </a:lvl5pPr>
            <a:lvl6pPr marL="2514232" indent="-228567" eaLnBrk="0" fontAlgn="base" hangingPunct="0">
              <a:spcBef>
                <a:spcPct val="30000"/>
              </a:spcBef>
              <a:spcAft>
                <a:spcPct val="0"/>
              </a:spcAft>
              <a:defRPr sz="1200">
                <a:solidFill>
                  <a:schemeClr val="tx1"/>
                </a:solidFill>
                <a:latin typeface="Times New Roman" panose="02020603050405020304" pitchFamily="18" charset="0"/>
              </a:defRPr>
            </a:lvl6pPr>
            <a:lvl7pPr marL="2971364" indent="-228567" eaLnBrk="0" fontAlgn="base" hangingPunct="0">
              <a:spcBef>
                <a:spcPct val="30000"/>
              </a:spcBef>
              <a:spcAft>
                <a:spcPct val="0"/>
              </a:spcAft>
              <a:defRPr sz="1200">
                <a:solidFill>
                  <a:schemeClr val="tx1"/>
                </a:solidFill>
                <a:latin typeface="Times New Roman" panose="02020603050405020304" pitchFamily="18" charset="0"/>
              </a:defRPr>
            </a:lvl7pPr>
            <a:lvl8pPr marL="3428498" indent="-228567" eaLnBrk="0" fontAlgn="base" hangingPunct="0">
              <a:spcBef>
                <a:spcPct val="30000"/>
              </a:spcBef>
              <a:spcAft>
                <a:spcPct val="0"/>
              </a:spcAft>
              <a:defRPr sz="1200">
                <a:solidFill>
                  <a:schemeClr val="tx1"/>
                </a:solidFill>
                <a:latin typeface="Times New Roman" panose="02020603050405020304" pitchFamily="18" charset="0"/>
              </a:defRPr>
            </a:lvl8pPr>
            <a:lvl9pPr marL="3885630" indent="-228567"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6F9264E-ABA3-49CC-8FD9-51D4D367BDD6}" type="slidenum">
              <a:rPr lang="en-US" altLang="en-US"/>
              <a:pPr eaLnBrk="1" hangingPunct="1">
                <a:spcBef>
                  <a:spcPct val="0"/>
                </a:spcBef>
              </a:pPr>
              <a:t>16</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lIns="0" tIns="0" rIns="0" bIns="0"/>
          <a:lstStyle/>
          <a:p>
            <a:pPr eaLnBrk="1" hangingPunct="1">
              <a:lnSpc>
                <a:spcPct val="95000"/>
              </a:lnSpc>
              <a:spcBef>
                <a:spcPct val="0"/>
              </a:spcBef>
            </a:pPr>
            <a:r>
              <a:rPr lang="en-US" altLang="en-US" sz="1600" dirty="0">
                <a:solidFill>
                  <a:srgbClr val="000000"/>
                </a:solidFill>
                <a:latin typeface="Arial" panose="020B0604020202020204" pitchFamily="34" charset="0"/>
              </a:rPr>
              <a:t>Amy/Tammy: You’ll learn letter sounds and how to sound out and write words. You’ll get a chance to write labels on your pictures, to make lists, to draw and write in your journal and to make drawings and write about what you’re learning in science.</a:t>
            </a:r>
          </a:p>
        </p:txBody>
      </p:sp>
    </p:spTree>
    <p:extLst>
      <p:ext uri="{BB962C8B-B14F-4D97-AF65-F5344CB8AC3E}">
        <p14:creationId xmlns:p14="http://schemas.microsoft.com/office/powerpoint/2010/main" val="2731752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841" indent="-285708" eaLnBrk="0" hangingPunct="0">
              <a:spcBef>
                <a:spcPct val="30000"/>
              </a:spcBef>
              <a:defRPr sz="1200">
                <a:solidFill>
                  <a:schemeClr val="tx1"/>
                </a:solidFill>
                <a:latin typeface="Times New Roman" panose="02020603050405020304" pitchFamily="18" charset="0"/>
              </a:defRPr>
            </a:lvl2pPr>
            <a:lvl3pPr marL="1142833" indent="-228567" eaLnBrk="0" hangingPunct="0">
              <a:spcBef>
                <a:spcPct val="30000"/>
              </a:spcBef>
              <a:defRPr sz="1200">
                <a:solidFill>
                  <a:schemeClr val="tx1"/>
                </a:solidFill>
                <a:latin typeface="Times New Roman" panose="02020603050405020304" pitchFamily="18" charset="0"/>
              </a:defRPr>
            </a:lvl3pPr>
            <a:lvl4pPr marL="1599965" indent="-228567" eaLnBrk="0" hangingPunct="0">
              <a:spcBef>
                <a:spcPct val="30000"/>
              </a:spcBef>
              <a:defRPr sz="1200">
                <a:solidFill>
                  <a:schemeClr val="tx1"/>
                </a:solidFill>
                <a:latin typeface="Times New Roman" panose="02020603050405020304" pitchFamily="18" charset="0"/>
              </a:defRPr>
            </a:lvl4pPr>
            <a:lvl5pPr marL="2057099" indent="-228567" eaLnBrk="0" hangingPunct="0">
              <a:spcBef>
                <a:spcPct val="30000"/>
              </a:spcBef>
              <a:defRPr sz="1200">
                <a:solidFill>
                  <a:schemeClr val="tx1"/>
                </a:solidFill>
                <a:latin typeface="Times New Roman" panose="02020603050405020304" pitchFamily="18" charset="0"/>
              </a:defRPr>
            </a:lvl5pPr>
            <a:lvl6pPr marL="2514232" indent="-228567" eaLnBrk="0" fontAlgn="base" hangingPunct="0">
              <a:spcBef>
                <a:spcPct val="30000"/>
              </a:spcBef>
              <a:spcAft>
                <a:spcPct val="0"/>
              </a:spcAft>
              <a:defRPr sz="1200">
                <a:solidFill>
                  <a:schemeClr val="tx1"/>
                </a:solidFill>
                <a:latin typeface="Times New Roman" panose="02020603050405020304" pitchFamily="18" charset="0"/>
              </a:defRPr>
            </a:lvl6pPr>
            <a:lvl7pPr marL="2971364" indent="-228567" eaLnBrk="0" fontAlgn="base" hangingPunct="0">
              <a:spcBef>
                <a:spcPct val="30000"/>
              </a:spcBef>
              <a:spcAft>
                <a:spcPct val="0"/>
              </a:spcAft>
              <a:defRPr sz="1200">
                <a:solidFill>
                  <a:schemeClr val="tx1"/>
                </a:solidFill>
                <a:latin typeface="Times New Roman" panose="02020603050405020304" pitchFamily="18" charset="0"/>
              </a:defRPr>
            </a:lvl7pPr>
            <a:lvl8pPr marL="3428498" indent="-228567" eaLnBrk="0" fontAlgn="base" hangingPunct="0">
              <a:spcBef>
                <a:spcPct val="30000"/>
              </a:spcBef>
              <a:spcAft>
                <a:spcPct val="0"/>
              </a:spcAft>
              <a:defRPr sz="1200">
                <a:solidFill>
                  <a:schemeClr val="tx1"/>
                </a:solidFill>
                <a:latin typeface="Times New Roman" panose="02020603050405020304" pitchFamily="18" charset="0"/>
              </a:defRPr>
            </a:lvl8pPr>
            <a:lvl9pPr marL="3885630" indent="-228567"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1D54B0DC-6095-4FB9-B531-4B7F0CDDF354}" type="slidenum">
              <a:rPr lang="en-US" altLang="en-US"/>
              <a:pPr eaLnBrk="1" hangingPunct="1">
                <a:spcBef>
                  <a:spcPct val="0"/>
                </a:spcBef>
              </a:pPr>
              <a:t>17</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lIns="0" tIns="0" rIns="0" bIns="0"/>
          <a:lstStyle/>
          <a:p>
            <a:pPr eaLnBrk="1" hangingPunct="1">
              <a:lnSpc>
                <a:spcPct val="95000"/>
              </a:lnSpc>
              <a:spcBef>
                <a:spcPct val="0"/>
              </a:spcBef>
            </a:pPr>
            <a:r>
              <a:rPr lang="en-US" altLang="en-US" sz="1600" dirty="0">
                <a:solidFill>
                  <a:srgbClr val="000000"/>
                </a:solidFill>
                <a:latin typeface="Arial" panose="020B0604020202020204" pitchFamily="34" charset="0"/>
              </a:rPr>
              <a:t>Amy/Tammy: Every day you’ll spend time learning math. You’ll get to use blocks, shapes and counters. All year you’ll learn more about numbers, counting, beginning to add and subtract. You’ll also get to do some measuring, solve problems using numbers and make graphs with your classmates.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841" indent="-285708" eaLnBrk="0" hangingPunct="0">
              <a:spcBef>
                <a:spcPct val="30000"/>
              </a:spcBef>
              <a:defRPr sz="1200">
                <a:solidFill>
                  <a:schemeClr val="tx1"/>
                </a:solidFill>
                <a:latin typeface="Times New Roman" panose="02020603050405020304" pitchFamily="18" charset="0"/>
              </a:defRPr>
            </a:lvl2pPr>
            <a:lvl3pPr marL="1142833" indent="-228567" eaLnBrk="0" hangingPunct="0">
              <a:spcBef>
                <a:spcPct val="30000"/>
              </a:spcBef>
              <a:defRPr sz="1200">
                <a:solidFill>
                  <a:schemeClr val="tx1"/>
                </a:solidFill>
                <a:latin typeface="Times New Roman" panose="02020603050405020304" pitchFamily="18" charset="0"/>
              </a:defRPr>
            </a:lvl3pPr>
            <a:lvl4pPr marL="1599965" indent="-228567" eaLnBrk="0" hangingPunct="0">
              <a:spcBef>
                <a:spcPct val="30000"/>
              </a:spcBef>
              <a:defRPr sz="1200">
                <a:solidFill>
                  <a:schemeClr val="tx1"/>
                </a:solidFill>
                <a:latin typeface="Times New Roman" panose="02020603050405020304" pitchFamily="18" charset="0"/>
              </a:defRPr>
            </a:lvl4pPr>
            <a:lvl5pPr marL="2057099" indent="-228567" eaLnBrk="0" hangingPunct="0">
              <a:spcBef>
                <a:spcPct val="30000"/>
              </a:spcBef>
              <a:defRPr sz="1200">
                <a:solidFill>
                  <a:schemeClr val="tx1"/>
                </a:solidFill>
                <a:latin typeface="Times New Roman" panose="02020603050405020304" pitchFamily="18" charset="0"/>
              </a:defRPr>
            </a:lvl5pPr>
            <a:lvl6pPr marL="2514232" indent="-228567" eaLnBrk="0" fontAlgn="base" hangingPunct="0">
              <a:spcBef>
                <a:spcPct val="30000"/>
              </a:spcBef>
              <a:spcAft>
                <a:spcPct val="0"/>
              </a:spcAft>
              <a:defRPr sz="1200">
                <a:solidFill>
                  <a:schemeClr val="tx1"/>
                </a:solidFill>
                <a:latin typeface="Times New Roman" panose="02020603050405020304" pitchFamily="18" charset="0"/>
              </a:defRPr>
            </a:lvl6pPr>
            <a:lvl7pPr marL="2971364" indent="-228567" eaLnBrk="0" fontAlgn="base" hangingPunct="0">
              <a:spcBef>
                <a:spcPct val="30000"/>
              </a:spcBef>
              <a:spcAft>
                <a:spcPct val="0"/>
              </a:spcAft>
              <a:defRPr sz="1200">
                <a:solidFill>
                  <a:schemeClr val="tx1"/>
                </a:solidFill>
                <a:latin typeface="Times New Roman" panose="02020603050405020304" pitchFamily="18" charset="0"/>
              </a:defRPr>
            </a:lvl7pPr>
            <a:lvl8pPr marL="3428498" indent="-228567" eaLnBrk="0" fontAlgn="base" hangingPunct="0">
              <a:spcBef>
                <a:spcPct val="30000"/>
              </a:spcBef>
              <a:spcAft>
                <a:spcPct val="0"/>
              </a:spcAft>
              <a:defRPr sz="1200">
                <a:solidFill>
                  <a:schemeClr val="tx1"/>
                </a:solidFill>
                <a:latin typeface="Times New Roman" panose="02020603050405020304" pitchFamily="18" charset="0"/>
              </a:defRPr>
            </a:lvl8pPr>
            <a:lvl9pPr marL="3885630" indent="-228567"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D0B7D23-5B91-4DD3-A598-4FD0D5C20E11}" type="slidenum">
              <a:rPr lang="en-US" altLang="en-US"/>
              <a:pPr eaLnBrk="1" hangingPunct="1">
                <a:spcBef>
                  <a:spcPct val="0"/>
                </a:spcBef>
              </a:pPr>
              <a:t>18</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lIns="0" tIns="0" rIns="0" bIns="0"/>
          <a:lstStyle/>
          <a:p>
            <a:pPr eaLnBrk="1" hangingPunct="1">
              <a:lnSpc>
                <a:spcPct val="95000"/>
              </a:lnSpc>
              <a:spcBef>
                <a:spcPct val="0"/>
              </a:spcBef>
            </a:pPr>
            <a:r>
              <a:rPr lang="en-US" altLang="en-US" sz="1600" dirty="0">
                <a:solidFill>
                  <a:srgbClr val="000000"/>
                </a:solidFill>
                <a:latin typeface="Arial" panose="020B0604020202020204" pitchFamily="34" charset="0"/>
              </a:rPr>
              <a:t>Amy/Tammy: Each day you’ll do the calendar with your classmates and record the day and weather.</a:t>
            </a:r>
            <a:endParaRPr lang="en-US" altLang="en-US" dirty="0"/>
          </a:p>
          <a:p>
            <a:pPr eaLnBrk="1" hangingPunct="1">
              <a:lnSpc>
                <a:spcPct val="95000"/>
              </a:lnSpc>
              <a:spcBef>
                <a:spcPct val="0"/>
              </a:spcBef>
            </a:pPr>
            <a:endParaRPr lang="en-US" altLang="en-US" sz="1600" dirty="0">
              <a:solidFill>
                <a:srgbClr val="000000"/>
              </a:solidFill>
              <a:latin typeface="Arial" panose="020B0604020202020204" pitchFamily="34" charset="0"/>
            </a:endParaRPr>
          </a:p>
          <a:p>
            <a:pPr eaLnBrk="1" hangingPunct="1">
              <a:lnSpc>
                <a:spcPct val="95000"/>
              </a:lnSpc>
              <a:spcBef>
                <a:spcPct val="0"/>
              </a:spcBef>
            </a:pPr>
            <a:r>
              <a:rPr lang="en-US" altLang="en-US" sz="1600" dirty="0">
                <a:solidFill>
                  <a:srgbClr val="000000"/>
                </a:solidFill>
                <a:latin typeface="Arial" panose="020B0604020202020204" pitchFamily="34" charset="0"/>
              </a:rPr>
              <a:t>Parents, the calendar time is an important time for learning lots of math including shapes, patterns, numerals, ideas like more, less, before, after, etc.</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841" indent="-285708" eaLnBrk="0" hangingPunct="0">
              <a:spcBef>
                <a:spcPct val="30000"/>
              </a:spcBef>
              <a:defRPr sz="1200">
                <a:solidFill>
                  <a:schemeClr val="tx1"/>
                </a:solidFill>
                <a:latin typeface="Times New Roman" panose="02020603050405020304" pitchFamily="18" charset="0"/>
              </a:defRPr>
            </a:lvl2pPr>
            <a:lvl3pPr marL="1142833" indent="-228567" eaLnBrk="0" hangingPunct="0">
              <a:spcBef>
                <a:spcPct val="30000"/>
              </a:spcBef>
              <a:defRPr sz="1200">
                <a:solidFill>
                  <a:schemeClr val="tx1"/>
                </a:solidFill>
                <a:latin typeface="Times New Roman" panose="02020603050405020304" pitchFamily="18" charset="0"/>
              </a:defRPr>
            </a:lvl3pPr>
            <a:lvl4pPr marL="1599965" indent="-228567" eaLnBrk="0" hangingPunct="0">
              <a:spcBef>
                <a:spcPct val="30000"/>
              </a:spcBef>
              <a:defRPr sz="1200">
                <a:solidFill>
                  <a:schemeClr val="tx1"/>
                </a:solidFill>
                <a:latin typeface="Times New Roman" panose="02020603050405020304" pitchFamily="18" charset="0"/>
              </a:defRPr>
            </a:lvl4pPr>
            <a:lvl5pPr marL="2057099" indent="-228567" eaLnBrk="0" hangingPunct="0">
              <a:spcBef>
                <a:spcPct val="30000"/>
              </a:spcBef>
              <a:defRPr sz="1200">
                <a:solidFill>
                  <a:schemeClr val="tx1"/>
                </a:solidFill>
                <a:latin typeface="Times New Roman" panose="02020603050405020304" pitchFamily="18" charset="0"/>
              </a:defRPr>
            </a:lvl5pPr>
            <a:lvl6pPr marL="2514232" indent="-228567" eaLnBrk="0" fontAlgn="base" hangingPunct="0">
              <a:spcBef>
                <a:spcPct val="30000"/>
              </a:spcBef>
              <a:spcAft>
                <a:spcPct val="0"/>
              </a:spcAft>
              <a:defRPr sz="1200">
                <a:solidFill>
                  <a:schemeClr val="tx1"/>
                </a:solidFill>
                <a:latin typeface="Times New Roman" panose="02020603050405020304" pitchFamily="18" charset="0"/>
              </a:defRPr>
            </a:lvl6pPr>
            <a:lvl7pPr marL="2971364" indent="-228567" eaLnBrk="0" fontAlgn="base" hangingPunct="0">
              <a:spcBef>
                <a:spcPct val="30000"/>
              </a:spcBef>
              <a:spcAft>
                <a:spcPct val="0"/>
              </a:spcAft>
              <a:defRPr sz="1200">
                <a:solidFill>
                  <a:schemeClr val="tx1"/>
                </a:solidFill>
                <a:latin typeface="Times New Roman" panose="02020603050405020304" pitchFamily="18" charset="0"/>
              </a:defRPr>
            </a:lvl7pPr>
            <a:lvl8pPr marL="3428498" indent="-228567" eaLnBrk="0" fontAlgn="base" hangingPunct="0">
              <a:spcBef>
                <a:spcPct val="30000"/>
              </a:spcBef>
              <a:spcAft>
                <a:spcPct val="0"/>
              </a:spcAft>
              <a:defRPr sz="1200">
                <a:solidFill>
                  <a:schemeClr val="tx1"/>
                </a:solidFill>
                <a:latin typeface="Times New Roman" panose="02020603050405020304" pitchFamily="18" charset="0"/>
              </a:defRPr>
            </a:lvl8pPr>
            <a:lvl9pPr marL="3885630" indent="-228567"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6FA2CD2-923B-45EB-AEAB-647A23B898DE}" type="slidenum">
              <a:rPr lang="en-US" altLang="en-US"/>
              <a:pPr eaLnBrk="1" hangingPunct="1">
                <a:spcBef>
                  <a:spcPct val="0"/>
                </a:spcBef>
              </a:pPr>
              <a:t>19</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lIns="0" tIns="0" rIns="0" bIns="0"/>
          <a:lstStyle/>
          <a:p>
            <a:pPr eaLnBrk="1" hangingPunct="1">
              <a:lnSpc>
                <a:spcPct val="95000"/>
              </a:lnSpc>
              <a:spcBef>
                <a:spcPct val="0"/>
              </a:spcBef>
            </a:pPr>
            <a:r>
              <a:rPr lang="en-US" altLang="en-US" sz="1600" dirty="0">
                <a:solidFill>
                  <a:srgbClr val="000000"/>
                </a:solidFill>
                <a:latin typeface="Arial" panose="020B0604020202020204" pitchFamily="34" charset="0"/>
              </a:rPr>
              <a:t>Amy/Tammy: Science is another part of the day! You’ll get to learn about animals, about how a ball moves on flat surfaces and on ramps and much more. You’ll get to use tools to solve problems.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en-US" altLang="en-US"/>
              <a:t>David</a:t>
            </a:r>
          </a:p>
        </p:txBody>
      </p:sp>
      <p:sp>
        <p:nvSpPr>
          <p:cNvPr id="4608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841" indent="-285708" eaLnBrk="0" hangingPunct="0">
              <a:spcBef>
                <a:spcPct val="30000"/>
              </a:spcBef>
              <a:defRPr sz="1200">
                <a:solidFill>
                  <a:schemeClr val="tx1"/>
                </a:solidFill>
                <a:latin typeface="Times New Roman" panose="02020603050405020304" pitchFamily="18" charset="0"/>
              </a:defRPr>
            </a:lvl2pPr>
            <a:lvl3pPr marL="1142833" indent="-228567" eaLnBrk="0" hangingPunct="0">
              <a:spcBef>
                <a:spcPct val="30000"/>
              </a:spcBef>
              <a:defRPr sz="1200">
                <a:solidFill>
                  <a:schemeClr val="tx1"/>
                </a:solidFill>
                <a:latin typeface="Times New Roman" panose="02020603050405020304" pitchFamily="18" charset="0"/>
              </a:defRPr>
            </a:lvl3pPr>
            <a:lvl4pPr marL="1599965" indent="-228567" eaLnBrk="0" hangingPunct="0">
              <a:spcBef>
                <a:spcPct val="30000"/>
              </a:spcBef>
              <a:defRPr sz="1200">
                <a:solidFill>
                  <a:schemeClr val="tx1"/>
                </a:solidFill>
                <a:latin typeface="Times New Roman" panose="02020603050405020304" pitchFamily="18" charset="0"/>
              </a:defRPr>
            </a:lvl4pPr>
            <a:lvl5pPr marL="2057099" indent="-228567" eaLnBrk="0" hangingPunct="0">
              <a:spcBef>
                <a:spcPct val="30000"/>
              </a:spcBef>
              <a:defRPr sz="1200">
                <a:solidFill>
                  <a:schemeClr val="tx1"/>
                </a:solidFill>
                <a:latin typeface="Times New Roman" panose="02020603050405020304" pitchFamily="18" charset="0"/>
              </a:defRPr>
            </a:lvl5pPr>
            <a:lvl6pPr marL="2514232" indent="-228567" eaLnBrk="0" fontAlgn="base" hangingPunct="0">
              <a:spcBef>
                <a:spcPct val="30000"/>
              </a:spcBef>
              <a:spcAft>
                <a:spcPct val="0"/>
              </a:spcAft>
              <a:defRPr sz="1200">
                <a:solidFill>
                  <a:schemeClr val="tx1"/>
                </a:solidFill>
                <a:latin typeface="Times New Roman" panose="02020603050405020304" pitchFamily="18" charset="0"/>
              </a:defRPr>
            </a:lvl6pPr>
            <a:lvl7pPr marL="2971364" indent="-228567" eaLnBrk="0" fontAlgn="base" hangingPunct="0">
              <a:spcBef>
                <a:spcPct val="30000"/>
              </a:spcBef>
              <a:spcAft>
                <a:spcPct val="0"/>
              </a:spcAft>
              <a:defRPr sz="1200">
                <a:solidFill>
                  <a:schemeClr val="tx1"/>
                </a:solidFill>
                <a:latin typeface="Times New Roman" panose="02020603050405020304" pitchFamily="18" charset="0"/>
              </a:defRPr>
            </a:lvl7pPr>
            <a:lvl8pPr marL="3428498" indent="-228567" eaLnBrk="0" fontAlgn="base" hangingPunct="0">
              <a:spcBef>
                <a:spcPct val="30000"/>
              </a:spcBef>
              <a:spcAft>
                <a:spcPct val="0"/>
              </a:spcAft>
              <a:defRPr sz="1200">
                <a:solidFill>
                  <a:schemeClr val="tx1"/>
                </a:solidFill>
                <a:latin typeface="Times New Roman" panose="02020603050405020304" pitchFamily="18" charset="0"/>
              </a:defRPr>
            </a:lvl8pPr>
            <a:lvl9pPr marL="3885630" indent="-228567"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62965C2-7D6C-4DAA-96F4-F78747C3C29C}" type="slidenum">
              <a:rPr lang="en-US" altLang="en-US"/>
              <a:pPr eaLnBrk="1" hangingPunct="1">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841" indent="-285708" eaLnBrk="0" hangingPunct="0">
              <a:spcBef>
                <a:spcPct val="30000"/>
              </a:spcBef>
              <a:defRPr sz="1200">
                <a:solidFill>
                  <a:schemeClr val="tx1"/>
                </a:solidFill>
                <a:latin typeface="Times New Roman" panose="02020603050405020304" pitchFamily="18" charset="0"/>
              </a:defRPr>
            </a:lvl2pPr>
            <a:lvl3pPr marL="1142833" indent="-228567" eaLnBrk="0" hangingPunct="0">
              <a:spcBef>
                <a:spcPct val="30000"/>
              </a:spcBef>
              <a:defRPr sz="1200">
                <a:solidFill>
                  <a:schemeClr val="tx1"/>
                </a:solidFill>
                <a:latin typeface="Times New Roman" panose="02020603050405020304" pitchFamily="18" charset="0"/>
              </a:defRPr>
            </a:lvl3pPr>
            <a:lvl4pPr marL="1599965" indent="-228567" eaLnBrk="0" hangingPunct="0">
              <a:spcBef>
                <a:spcPct val="30000"/>
              </a:spcBef>
              <a:defRPr sz="1200">
                <a:solidFill>
                  <a:schemeClr val="tx1"/>
                </a:solidFill>
                <a:latin typeface="Times New Roman" panose="02020603050405020304" pitchFamily="18" charset="0"/>
              </a:defRPr>
            </a:lvl4pPr>
            <a:lvl5pPr marL="2057099" indent="-228567" eaLnBrk="0" hangingPunct="0">
              <a:spcBef>
                <a:spcPct val="30000"/>
              </a:spcBef>
              <a:defRPr sz="1200">
                <a:solidFill>
                  <a:schemeClr val="tx1"/>
                </a:solidFill>
                <a:latin typeface="Times New Roman" panose="02020603050405020304" pitchFamily="18" charset="0"/>
              </a:defRPr>
            </a:lvl5pPr>
            <a:lvl6pPr marL="2514232" indent="-228567" eaLnBrk="0" fontAlgn="base" hangingPunct="0">
              <a:spcBef>
                <a:spcPct val="30000"/>
              </a:spcBef>
              <a:spcAft>
                <a:spcPct val="0"/>
              </a:spcAft>
              <a:defRPr sz="1200">
                <a:solidFill>
                  <a:schemeClr val="tx1"/>
                </a:solidFill>
                <a:latin typeface="Times New Roman" panose="02020603050405020304" pitchFamily="18" charset="0"/>
              </a:defRPr>
            </a:lvl6pPr>
            <a:lvl7pPr marL="2971364" indent="-228567" eaLnBrk="0" fontAlgn="base" hangingPunct="0">
              <a:spcBef>
                <a:spcPct val="30000"/>
              </a:spcBef>
              <a:spcAft>
                <a:spcPct val="0"/>
              </a:spcAft>
              <a:defRPr sz="1200">
                <a:solidFill>
                  <a:schemeClr val="tx1"/>
                </a:solidFill>
                <a:latin typeface="Times New Roman" panose="02020603050405020304" pitchFamily="18" charset="0"/>
              </a:defRPr>
            </a:lvl7pPr>
            <a:lvl8pPr marL="3428498" indent="-228567" eaLnBrk="0" fontAlgn="base" hangingPunct="0">
              <a:spcBef>
                <a:spcPct val="30000"/>
              </a:spcBef>
              <a:spcAft>
                <a:spcPct val="0"/>
              </a:spcAft>
              <a:defRPr sz="1200">
                <a:solidFill>
                  <a:schemeClr val="tx1"/>
                </a:solidFill>
                <a:latin typeface="Times New Roman" panose="02020603050405020304" pitchFamily="18" charset="0"/>
              </a:defRPr>
            </a:lvl8pPr>
            <a:lvl9pPr marL="3885630" indent="-228567"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DD0A42C-7A30-4627-ABAA-9EBDDC0F4878}" type="slidenum">
              <a:rPr lang="en-US" altLang="en-US"/>
              <a:pPr eaLnBrk="1" hangingPunct="1">
                <a:spcBef>
                  <a:spcPct val="0"/>
                </a:spcBef>
              </a:pPr>
              <a:t>20</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lIns="0" tIns="0" rIns="0" bIns="0"/>
          <a:lstStyle/>
          <a:p>
            <a:pPr eaLnBrk="1" hangingPunct="1">
              <a:lnSpc>
                <a:spcPct val="95000"/>
              </a:lnSpc>
              <a:spcBef>
                <a:spcPct val="0"/>
              </a:spcBef>
            </a:pPr>
            <a:r>
              <a:rPr lang="en-US" altLang="en-US" sz="1600" dirty="0">
                <a:solidFill>
                  <a:srgbClr val="000000"/>
                </a:solidFill>
                <a:latin typeface="Arial" panose="020B0604020202020204" pitchFamily="34" charset="0"/>
              </a:rPr>
              <a:t>Amy/Tammy: After the rug you’ll have stories, sing songs and perform chants together. You’ll also get to sing during music and sometime during the year you’ll get to get up and perform for your family. Sometimes you’ll get to work in small groups with your teacher or other adults who are helping. We also prepare for our annual family concert.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841" indent="-285708" eaLnBrk="0" hangingPunct="0">
              <a:spcBef>
                <a:spcPct val="30000"/>
              </a:spcBef>
              <a:defRPr sz="1200">
                <a:solidFill>
                  <a:schemeClr val="tx1"/>
                </a:solidFill>
                <a:latin typeface="Times New Roman" panose="02020603050405020304" pitchFamily="18" charset="0"/>
              </a:defRPr>
            </a:lvl2pPr>
            <a:lvl3pPr marL="1142833" indent="-228567" eaLnBrk="0" hangingPunct="0">
              <a:spcBef>
                <a:spcPct val="30000"/>
              </a:spcBef>
              <a:defRPr sz="1200">
                <a:solidFill>
                  <a:schemeClr val="tx1"/>
                </a:solidFill>
                <a:latin typeface="Times New Roman" panose="02020603050405020304" pitchFamily="18" charset="0"/>
              </a:defRPr>
            </a:lvl3pPr>
            <a:lvl4pPr marL="1599965" indent="-228567" eaLnBrk="0" hangingPunct="0">
              <a:spcBef>
                <a:spcPct val="30000"/>
              </a:spcBef>
              <a:defRPr sz="1200">
                <a:solidFill>
                  <a:schemeClr val="tx1"/>
                </a:solidFill>
                <a:latin typeface="Times New Roman" panose="02020603050405020304" pitchFamily="18" charset="0"/>
              </a:defRPr>
            </a:lvl4pPr>
            <a:lvl5pPr marL="2057099" indent="-228567" eaLnBrk="0" hangingPunct="0">
              <a:spcBef>
                <a:spcPct val="30000"/>
              </a:spcBef>
              <a:defRPr sz="1200">
                <a:solidFill>
                  <a:schemeClr val="tx1"/>
                </a:solidFill>
                <a:latin typeface="Times New Roman" panose="02020603050405020304" pitchFamily="18" charset="0"/>
              </a:defRPr>
            </a:lvl5pPr>
            <a:lvl6pPr marL="2514232" indent="-228567" eaLnBrk="0" fontAlgn="base" hangingPunct="0">
              <a:spcBef>
                <a:spcPct val="30000"/>
              </a:spcBef>
              <a:spcAft>
                <a:spcPct val="0"/>
              </a:spcAft>
              <a:defRPr sz="1200">
                <a:solidFill>
                  <a:schemeClr val="tx1"/>
                </a:solidFill>
                <a:latin typeface="Times New Roman" panose="02020603050405020304" pitchFamily="18" charset="0"/>
              </a:defRPr>
            </a:lvl6pPr>
            <a:lvl7pPr marL="2971364" indent="-228567" eaLnBrk="0" fontAlgn="base" hangingPunct="0">
              <a:spcBef>
                <a:spcPct val="30000"/>
              </a:spcBef>
              <a:spcAft>
                <a:spcPct val="0"/>
              </a:spcAft>
              <a:defRPr sz="1200">
                <a:solidFill>
                  <a:schemeClr val="tx1"/>
                </a:solidFill>
                <a:latin typeface="Times New Roman" panose="02020603050405020304" pitchFamily="18" charset="0"/>
              </a:defRPr>
            </a:lvl7pPr>
            <a:lvl8pPr marL="3428498" indent="-228567" eaLnBrk="0" fontAlgn="base" hangingPunct="0">
              <a:spcBef>
                <a:spcPct val="30000"/>
              </a:spcBef>
              <a:spcAft>
                <a:spcPct val="0"/>
              </a:spcAft>
              <a:defRPr sz="1200">
                <a:solidFill>
                  <a:schemeClr val="tx1"/>
                </a:solidFill>
                <a:latin typeface="Times New Roman" panose="02020603050405020304" pitchFamily="18" charset="0"/>
              </a:defRPr>
            </a:lvl8pPr>
            <a:lvl9pPr marL="3885630" indent="-228567"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0675BB22-F7A5-409F-9CCE-F3E0AF91C562}" type="slidenum">
              <a:rPr lang="en-US" altLang="en-US"/>
              <a:pPr eaLnBrk="1" hangingPunct="1">
                <a:spcBef>
                  <a:spcPct val="0"/>
                </a:spcBef>
              </a:pPr>
              <a:t>21</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lIns="0" tIns="0" rIns="0" bIns="0"/>
          <a:lstStyle/>
          <a:p>
            <a:pPr eaLnBrk="1" hangingPunct="1">
              <a:lnSpc>
                <a:spcPct val="95000"/>
              </a:lnSpc>
              <a:spcBef>
                <a:spcPct val="0"/>
              </a:spcBef>
            </a:pPr>
            <a:r>
              <a:rPr lang="en-US" altLang="en-US" sz="1600" dirty="0">
                <a:solidFill>
                  <a:srgbClr val="000000"/>
                </a:solidFill>
                <a:latin typeface="Arial" panose="020B0604020202020204" pitchFamily="34" charset="0"/>
              </a:rPr>
              <a:t>Amy/Tammy: Kindergarten children go to music in the music room and PE in the gym. They also go to the library to hear books and learn about how to check out books. </a:t>
            </a:r>
          </a:p>
          <a:p>
            <a:pPr eaLnBrk="1" hangingPunct="1">
              <a:lnSpc>
                <a:spcPct val="95000"/>
              </a:lnSpc>
              <a:spcBef>
                <a:spcPct val="0"/>
              </a:spcBef>
            </a:pPr>
            <a:r>
              <a:rPr lang="en-US" altLang="en-US" sz="1600" dirty="0">
                <a:solidFill>
                  <a:srgbClr val="000000"/>
                </a:solidFill>
                <a:latin typeface="Arial" panose="020B0604020202020204" pitchFamily="34" charset="0"/>
              </a:rPr>
              <a:t>Students also take part in art and guidance.</a:t>
            </a:r>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841" indent="-285708" eaLnBrk="0" hangingPunct="0">
              <a:spcBef>
                <a:spcPct val="30000"/>
              </a:spcBef>
              <a:defRPr sz="1200">
                <a:solidFill>
                  <a:schemeClr val="tx1"/>
                </a:solidFill>
                <a:latin typeface="Times New Roman" panose="02020603050405020304" pitchFamily="18" charset="0"/>
              </a:defRPr>
            </a:lvl2pPr>
            <a:lvl3pPr marL="1142833" indent="-228567" eaLnBrk="0" hangingPunct="0">
              <a:spcBef>
                <a:spcPct val="30000"/>
              </a:spcBef>
              <a:defRPr sz="1200">
                <a:solidFill>
                  <a:schemeClr val="tx1"/>
                </a:solidFill>
                <a:latin typeface="Times New Roman" panose="02020603050405020304" pitchFamily="18" charset="0"/>
              </a:defRPr>
            </a:lvl3pPr>
            <a:lvl4pPr marL="1599965" indent="-228567" eaLnBrk="0" hangingPunct="0">
              <a:spcBef>
                <a:spcPct val="30000"/>
              </a:spcBef>
              <a:defRPr sz="1200">
                <a:solidFill>
                  <a:schemeClr val="tx1"/>
                </a:solidFill>
                <a:latin typeface="Times New Roman" panose="02020603050405020304" pitchFamily="18" charset="0"/>
              </a:defRPr>
            </a:lvl4pPr>
            <a:lvl5pPr marL="2057099" indent="-228567" eaLnBrk="0" hangingPunct="0">
              <a:spcBef>
                <a:spcPct val="30000"/>
              </a:spcBef>
              <a:defRPr sz="1200">
                <a:solidFill>
                  <a:schemeClr val="tx1"/>
                </a:solidFill>
                <a:latin typeface="Times New Roman" panose="02020603050405020304" pitchFamily="18" charset="0"/>
              </a:defRPr>
            </a:lvl5pPr>
            <a:lvl6pPr marL="2514232" indent="-228567" eaLnBrk="0" fontAlgn="base" hangingPunct="0">
              <a:spcBef>
                <a:spcPct val="30000"/>
              </a:spcBef>
              <a:spcAft>
                <a:spcPct val="0"/>
              </a:spcAft>
              <a:defRPr sz="1200">
                <a:solidFill>
                  <a:schemeClr val="tx1"/>
                </a:solidFill>
                <a:latin typeface="Times New Roman" panose="02020603050405020304" pitchFamily="18" charset="0"/>
              </a:defRPr>
            </a:lvl6pPr>
            <a:lvl7pPr marL="2971364" indent="-228567" eaLnBrk="0" fontAlgn="base" hangingPunct="0">
              <a:spcBef>
                <a:spcPct val="30000"/>
              </a:spcBef>
              <a:spcAft>
                <a:spcPct val="0"/>
              </a:spcAft>
              <a:defRPr sz="1200">
                <a:solidFill>
                  <a:schemeClr val="tx1"/>
                </a:solidFill>
                <a:latin typeface="Times New Roman" panose="02020603050405020304" pitchFamily="18" charset="0"/>
              </a:defRPr>
            </a:lvl7pPr>
            <a:lvl8pPr marL="3428498" indent="-228567" eaLnBrk="0" fontAlgn="base" hangingPunct="0">
              <a:spcBef>
                <a:spcPct val="30000"/>
              </a:spcBef>
              <a:spcAft>
                <a:spcPct val="0"/>
              </a:spcAft>
              <a:defRPr sz="1200">
                <a:solidFill>
                  <a:schemeClr val="tx1"/>
                </a:solidFill>
                <a:latin typeface="Times New Roman" panose="02020603050405020304" pitchFamily="18" charset="0"/>
              </a:defRPr>
            </a:lvl8pPr>
            <a:lvl9pPr marL="3885630" indent="-228567"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0F9DFE8-30EC-427D-B0EA-1649CABB79F5}" type="slidenum">
              <a:rPr lang="en-US" altLang="en-US"/>
              <a:pPr eaLnBrk="1" hangingPunct="1">
                <a:spcBef>
                  <a:spcPct val="0"/>
                </a:spcBef>
              </a:pPr>
              <a:t>22</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0" tIns="0" rIns="0" bIns="0"/>
          <a:lstStyle/>
          <a:p>
            <a:pPr eaLnBrk="1" hangingPunct="1">
              <a:lnSpc>
                <a:spcPct val="95000"/>
              </a:lnSpc>
              <a:spcBef>
                <a:spcPct val="0"/>
              </a:spcBef>
            </a:pPr>
            <a:r>
              <a:rPr lang="en-US" altLang="en-US" sz="1600" dirty="0">
                <a:solidFill>
                  <a:srgbClr val="000000"/>
                </a:solidFill>
                <a:latin typeface="Arial" panose="020B0604020202020204" pitchFamily="34" charset="0"/>
              </a:rPr>
              <a:t>Amy/Tammy: Going outside for recess is a great time of the day! You get to run, play with friends, and use the playground equipment.</a:t>
            </a:r>
            <a:endParaRPr lang="en-US" altLang="en-US" dirty="0"/>
          </a:p>
          <a:p>
            <a:pPr eaLnBrk="1" hangingPunct="1">
              <a:lnSpc>
                <a:spcPct val="95000"/>
              </a:lnSpc>
              <a:spcBef>
                <a:spcPct val="0"/>
              </a:spcBef>
            </a:pPr>
            <a:endParaRPr lang="en-US" altLang="en-US" sz="1600" dirty="0">
              <a:solidFill>
                <a:srgbClr val="000000"/>
              </a:solidFill>
              <a:latin typeface="Arial" panose="020B0604020202020204" pitchFamily="34" charset="0"/>
            </a:endParaRPr>
          </a:p>
          <a:p>
            <a:pPr eaLnBrk="1" hangingPunct="1">
              <a:lnSpc>
                <a:spcPct val="95000"/>
              </a:lnSpc>
              <a:spcBef>
                <a:spcPct val="0"/>
              </a:spcBef>
            </a:pPr>
            <a:r>
              <a:rPr lang="en-US" altLang="en-US" sz="1600" dirty="0">
                <a:solidFill>
                  <a:srgbClr val="000000"/>
                </a:solidFill>
                <a:latin typeface="Arial" panose="020B0604020202020204" pitchFamily="34" charset="0"/>
              </a:rPr>
              <a:t>It’s also a time to learn how to play with others and develop friendships. Teachers will help you know where you can play and how to get to and from the playground.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841" indent="-285708" eaLnBrk="0" hangingPunct="0">
              <a:spcBef>
                <a:spcPct val="30000"/>
              </a:spcBef>
              <a:defRPr sz="1200">
                <a:solidFill>
                  <a:schemeClr val="tx1"/>
                </a:solidFill>
                <a:latin typeface="Times New Roman" panose="02020603050405020304" pitchFamily="18" charset="0"/>
              </a:defRPr>
            </a:lvl2pPr>
            <a:lvl3pPr marL="1142833" indent="-228567" eaLnBrk="0" hangingPunct="0">
              <a:spcBef>
                <a:spcPct val="30000"/>
              </a:spcBef>
              <a:defRPr sz="1200">
                <a:solidFill>
                  <a:schemeClr val="tx1"/>
                </a:solidFill>
                <a:latin typeface="Times New Roman" panose="02020603050405020304" pitchFamily="18" charset="0"/>
              </a:defRPr>
            </a:lvl3pPr>
            <a:lvl4pPr marL="1599965" indent="-228567" eaLnBrk="0" hangingPunct="0">
              <a:spcBef>
                <a:spcPct val="30000"/>
              </a:spcBef>
              <a:defRPr sz="1200">
                <a:solidFill>
                  <a:schemeClr val="tx1"/>
                </a:solidFill>
                <a:latin typeface="Times New Roman" panose="02020603050405020304" pitchFamily="18" charset="0"/>
              </a:defRPr>
            </a:lvl4pPr>
            <a:lvl5pPr marL="2057099" indent="-228567" eaLnBrk="0" hangingPunct="0">
              <a:spcBef>
                <a:spcPct val="30000"/>
              </a:spcBef>
              <a:defRPr sz="1200">
                <a:solidFill>
                  <a:schemeClr val="tx1"/>
                </a:solidFill>
                <a:latin typeface="Times New Roman" panose="02020603050405020304" pitchFamily="18" charset="0"/>
              </a:defRPr>
            </a:lvl5pPr>
            <a:lvl6pPr marL="2514232" indent="-228567" eaLnBrk="0" fontAlgn="base" hangingPunct="0">
              <a:spcBef>
                <a:spcPct val="30000"/>
              </a:spcBef>
              <a:spcAft>
                <a:spcPct val="0"/>
              </a:spcAft>
              <a:defRPr sz="1200">
                <a:solidFill>
                  <a:schemeClr val="tx1"/>
                </a:solidFill>
                <a:latin typeface="Times New Roman" panose="02020603050405020304" pitchFamily="18" charset="0"/>
              </a:defRPr>
            </a:lvl6pPr>
            <a:lvl7pPr marL="2971364" indent="-228567" eaLnBrk="0" fontAlgn="base" hangingPunct="0">
              <a:spcBef>
                <a:spcPct val="30000"/>
              </a:spcBef>
              <a:spcAft>
                <a:spcPct val="0"/>
              </a:spcAft>
              <a:defRPr sz="1200">
                <a:solidFill>
                  <a:schemeClr val="tx1"/>
                </a:solidFill>
                <a:latin typeface="Times New Roman" panose="02020603050405020304" pitchFamily="18" charset="0"/>
              </a:defRPr>
            </a:lvl7pPr>
            <a:lvl8pPr marL="3428498" indent="-228567" eaLnBrk="0" fontAlgn="base" hangingPunct="0">
              <a:spcBef>
                <a:spcPct val="30000"/>
              </a:spcBef>
              <a:spcAft>
                <a:spcPct val="0"/>
              </a:spcAft>
              <a:defRPr sz="1200">
                <a:solidFill>
                  <a:schemeClr val="tx1"/>
                </a:solidFill>
                <a:latin typeface="Times New Roman" panose="02020603050405020304" pitchFamily="18" charset="0"/>
              </a:defRPr>
            </a:lvl8pPr>
            <a:lvl9pPr marL="3885630" indent="-228567"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0F9DFE8-30EC-427D-B0EA-1649CABB79F5}" type="slidenum">
              <a:rPr lang="en-US" altLang="en-US"/>
              <a:pPr eaLnBrk="1" hangingPunct="1">
                <a:spcBef>
                  <a:spcPct val="0"/>
                </a:spcBef>
              </a:pPr>
              <a:t>23</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0" tIns="0" rIns="0" bIns="0"/>
          <a:lstStyle/>
          <a:p>
            <a:pPr eaLnBrk="1" hangingPunct="1">
              <a:lnSpc>
                <a:spcPct val="95000"/>
              </a:lnSpc>
              <a:spcBef>
                <a:spcPct val="0"/>
              </a:spcBef>
            </a:pPr>
            <a:r>
              <a:rPr lang="en-US" altLang="en-US" sz="1600" dirty="0">
                <a:solidFill>
                  <a:srgbClr val="000000"/>
                </a:solidFill>
                <a:latin typeface="Arial" panose="020B0604020202020204" pitchFamily="34" charset="0"/>
              </a:rPr>
              <a:t>Amy/Tammy: Going outside for recess is a great time of the day! You get to run, play with friends, and use the playground equipment.</a:t>
            </a:r>
            <a:endParaRPr lang="en-US" altLang="en-US" dirty="0"/>
          </a:p>
          <a:p>
            <a:pPr eaLnBrk="1" hangingPunct="1">
              <a:lnSpc>
                <a:spcPct val="95000"/>
              </a:lnSpc>
              <a:spcBef>
                <a:spcPct val="0"/>
              </a:spcBef>
            </a:pPr>
            <a:endParaRPr lang="en-US" altLang="en-US" sz="1600" dirty="0">
              <a:solidFill>
                <a:srgbClr val="000000"/>
              </a:solidFill>
              <a:latin typeface="Arial" panose="020B0604020202020204" pitchFamily="34" charset="0"/>
            </a:endParaRPr>
          </a:p>
          <a:p>
            <a:pPr eaLnBrk="1" hangingPunct="1">
              <a:lnSpc>
                <a:spcPct val="95000"/>
              </a:lnSpc>
              <a:spcBef>
                <a:spcPct val="0"/>
              </a:spcBef>
            </a:pPr>
            <a:r>
              <a:rPr lang="en-US" altLang="en-US" sz="1600" dirty="0">
                <a:solidFill>
                  <a:srgbClr val="000000"/>
                </a:solidFill>
                <a:latin typeface="Arial" panose="020B0604020202020204" pitchFamily="34" charset="0"/>
              </a:rPr>
              <a:t>It’s also a time to learn how to play with others and develop friendships. Teachers will help you know where you can play and how to get to and from the playground.</a:t>
            </a:r>
          </a:p>
        </p:txBody>
      </p:sp>
    </p:spTree>
    <p:extLst>
      <p:ext uri="{BB962C8B-B14F-4D97-AF65-F5344CB8AC3E}">
        <p14:creationId xmlns:p14="http://schemas.microsoft.com/office/powerpoint/2010/main" val="2373992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Amy/Tammy</a:t>
            </a:r>
          </a:p>
        </p:txBody>
      </p:sp>
      <p:sp>
        <p:nvSpPr>
          <p:cNvPr id="4" name="Slide Number Placeholder 3"/>
          <p:cNvSpPr>
            <a:spLocks noGrp="1"/>
          </p:cNvSpPr>
          <p:nvPr>
            <p:ph type="sldNum" sz="quarter" idx="10"/>
          </p:nvPr>
        </p:nvSpPr>
        <p:spPr/>
        <p:txBody>
          <a:bodyPr/>
          <a:lstStyle/>
          <a:p>
            <a:fld id="{7A2B9CF8-022D-4C87-A8B4-6F55F217ED1E}" type="slidenum">
              <a:rPr lang="en-US" altLang="en-US" smtClean="0"/>
              <a:pPr/>
              <a:t>24</a:t>
            </a:fld>
            <a:endParaRPr lang="en-US" altLang="en-US"/>
          </a:p>
        </p:txBody>
      </p:sp>
    </p:spTree>
    <p:extLst>
      <p:ext uri="{BB962C8B-B14F-4D97-AF65-F5344CB8AC3E}">
        <p14:creationId xmlns:p14="http://schemas.microsoft.com/office/powerpoint/2010/main" val="3555552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Amy/Tammy</a:t>
            </a:r>
          </a:p>
        </p:txBody>
      </p:sp>
      <p:sp>
        <p:nvSpPr>
          <p:cNvPr id="4" name="Slide Number Placeholder 3"/>
          <p:cNvSpPr>
            <a:spLocks noGrp="1"/>
          </p:cNvSpPr>
          <p:nvPr>
            <p:ph type="sldNum" sz="quarter" idx="10"/>
          </p:nvPr>
        </p:nvSpPr>
        <p:spPr/>
        <p:txBody>
          <a:bodyPr/>
          <a:lstStyle/>
          <a:p>
            <a:fld id="{7A2B9CF8-022D-4C87-A8B4-6F55F217ED1E}" type="slidenum">
              <a:rPr lang="en-US" altLang="en-US" smtClean="0"/>
              <a:pPr/>
              <a:t>25</a:t>
            </a:fld>
            <a:endParaRPr lang="en-US" altLang="en-US"/>
          </a:p>
        </p:txBody>
      </p:sp>
    </p:spTree>
    <p:extLst>
      <p:ext uri="{BB962C8B-B14F-4D97-AF65-F5344CB8AC3E}">
        <p14:creationId xmlns:p14="http://schemas.microsoft.com/office/powerpoint/2010/main" val="1456627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Amy/Tammy</a:t>
            </a:r>
          </a:p>
        </p:txBody>
      </p:sp>
      <p:sp>
        <p:nvSpPr>
          <p:cNvPr id="4" name="Slide Number Placeholder 3"/>
          <p:cNvSpPr>
            <a:spLocks noGrp="1"/>
          </p:cNvSpPr>
          <p:nvPr>
            <p:ph type="sldNum" sz="quarter" idx="10"/>
          </p:nvPr>
        </p:nvSpPr>
        <p:spPr/>
        <p:txBody>
          <a:bodyPr/>
          <a:lstStyle/>
          <a:p>
            <a:fld id="{7A2B9CF8-022D-4C87-A8B4-6F55F217ED1E}" type="slidenum">
              <a:rPr lang="en-US" altLang="en-US" smtClean="0"/>
              <a:pPr/>
              <a:t>26</a:t>
            </a:fld>
            <a:endParaRPr lang="en-US" altLang="en-US"/>
          </a:p>
        </p:txBody>
      </p:sp>
    </p:spTree>
    <p:extLst>
      <p:ext uri="{BB962C8B-B14F-4D97-AF65-F5344CB8AC3E}">
        <p14:creationId xmlns:p14="http://schemas.microsoft.com/office/powerpoint/2010/main" val="36892140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841" indent="-285708" eaLnBrk="0" hangingPunct="0">
              <a:spcBef>
                <a:spcPct val="30000"/>
              </a:spcBef>
              <a:defRPr sz="1200">
                <a:solidFill>
                  <a:schemeClr val="tx1"/>
                </a:solidFill>
                <a:latin typeface="Times New Roman" panose="02020603050405020304" pitchFamily="18" charset="0"/>
              </a:defRPr>
            </a:lvl2pPr>
            <a:lvl3pPr marL="1142833" indent="-228567" eaLnBrk="0" hangingPunct="0">
              <a:spcBef>
                <a:spcPct val="30000"/>
              </a:spcBef>
              <a:defRPr sz="1200">
                <a:solidFill>
                  <a:schemeClr val="tx1"/>
                </a:solidFill>
                <a:latin typeface="Times New Roman" panose="02020603050405020304" pitchFamily="18" charset="0"/>
              </a:defRPr>
            </a:lvl3pPr>
            <a:lvl4pPr marL="1599965" indent="-228567" eaLnBrk="0" hangingPunct="0">
              <a:spcBef>
                <a:spcPct val="30000"/>
              </a:spcBef>
              <a:defRPr sz="1200">
                <a:solidFill>
                  <a:schemeClr val="tx1"/>
                </a:solidFill>
                <a:latin typeface="Times New Roman" panose="02020603050405020304" pitchFamily="18" charset="0"/>
              </a:defRPr>
            </a:lvl4pPr>
            <a:lvl5pPr marL="2057099" indent="-228567" eaLnBrk="0" hangingPunct="0">
              <a:spcBef>
                <a:spcPct val="30000"/>
              </a:spcBef>
              <a:defRPr sz="1200">
                <a:solidFill>
                  <a:schemeClr val="tx1"/>
                </a:solidFill>
                <a:latin typeface="Times New Roman" panose="02020603050405020304" pitchFamily="18" charset="0"/>
              </a:defRPr>
            </a:lvl5pPr>
            <a:lvl6pPr marL="2514232" indent="-228567" eaLnBrk="0" fontAlgn="base" hangingPunct="0">
              <a:spcBef>
                <a:spcPct val="30000"/>
              </a:spcBef>
              <a:spcAft>
                <a:spcPct val="0"/>
              </a:spcAft>
              <a:defRPr sz="1200">
                <a:solidFill>
                  <a:schemeClr val="tx1"/>
                </a:solidFill>
                <a:latin typeface="Times New Roman" panose="02020603050405020304" pitchFamily="18" charset="0"/>
              </a:defRPr>
            </a:lvl6pPr>
            <a:lvl7pPr marL="2971364" indent="-228567" eaLnBrk="0" fontAlgn="base" hangingPunct="0">
              <a:spcBef>
                <a:spcPct val="30000"/>
              </a:spcBef>
              <a:spcAft>
                <a:spcPct val="0"/>
              </a:spcAft>
              <a:defRPr sz="1200">
                <a:solidFill>
                  <a:schemeClr val="tx1"/>
                </a:solidFill>
                <a:latin typeface="Times New Roman" panose="02020603050405020304" pitchFamily="18" charset="0"/>
              </a:defRPr>
            </a:lvl7pPr>
            <a:lvl8pPr marL="3428498" indent="-228567" eaLnBrk="0" fontAlgn="base" hangingPunct="0">
              <a:spcBef>
                <a:spcPct val="30000"/>
              </a:spcBef>
              <a:spcAft>
                <a:spcPct val="0"/>
              </a:spcAft>
              <a:defRPr sz="1200">
                <a:solidFill>
                  <a:schemeClr val="tx1"/>
                </a:solidFill>
                <a:latin typeface="Times New Roman" panose="02020603050405020304" pitchFamily="18" charset="0"/>
              </a:defRPr>
            </a:lvl8pPr>
            <a:lvl9pPr marL="3885630" indent="-228567"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33619D1-4FFC-407A-9DFF-E5FAF37CC7BF}" type="slidenum">
              <a:rPr lang="en-US" altLang="en-US"/>
              <a:pPr eaLnBrk="1" hangingPunct="1">
                <a:spcBef>
                  <a:spcPct val="0"/>
                </a:spcBef>
              </a:pPr>
              <a:t>27</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lIns="0" tIns="0" rIns="0" bIns="0"/>
          <a:lstStyle/>
          <a:p>
            <a:pPr eaLnBrk="1" hangingPunct="1">
              <a:lnSpc>
                <a:spcPct val="95000"/>
              </a:lnSpc>
              <a:spcBef>
                <a:spcPct val="0"/>
              </a:spcBef>
            </a:pPr>
            <a:r>
              <a:rPr lang="en-US" altLang="en-US" sz="1600" dirty="0">
                <a:solidFill>
                  <a:srgbClr val="000000"/>
                </a:solidFill>
                <a:latin typeface="Arial" panose="020B0604020202020204" pitchFamily="34" charset="0"/>
              </a:rPr>
              <a:t>Amy/Tammy: Kindergarten is also about learning how to get along with others and how to manage yourself when there are more children around. The counselor will come into the classroom and work with the whole class. You’ll learn about sharing how you’re feeling, how to use your words if you’re not happy about something, and how to solve problems with friends. You’ll also learn about how to keep yourself safe when you’re at school. </a:t>
            </a:r>
          </a:p>
        </p:txBody>
      </p:sp>
    </p:spTree>
    <p:extLst>
      <p:ext uri="{BB962C8B-B14F-4D97-AF65-F5344CB8AC3E}">
        <p14:creationId xmlns:p14="http://schemas.microsoft.com/office/powerpoint/2010/main" val="98035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841" indent="-285708" eaLnBrk="0" hangingPunct="0">
              <a:spcBef>
                <a:spcPct val="30000"/>
              </a:spcBef>
              <a:defRPr sz="1200">
                <a:solidFill>
                  <a:schemeClr val="tx1"/>
                </a:solidFill>
                <a:latin typeface="Times New Roman" panose="02020603050405020304" pitchFamily="18" charset="0"/>
              </a:defRPr>
            </a:lvl2pPr>
            <a:lvl3pPr marL="1142833" indent="-228567" eaLnBrk="0" hangingPunct="0">
              <a:spcBef>
                <a:spcPct val="30000"/>
              </a:spcBef>
              <a:defRPr sz="1200">
                <a:solidFill>
                  <a:schemeClr val="tx1"/>
                </a:solidFill>
                <a:latin typeface="Times New Roman" panose="02020603050405020304" pitchFamily="18" charset="0"/>
              </a:defRPr>
            </a:lvl3pPr>
            <a:lvl4pPr marL="1599965" indent="-228567" eaLnBrk="0" hangingPunct="0">
              <a:spcBef>
                <a:spcPct val="30000"/>
              </a:spcBef>
              <a:defRPr sz="1200">
                <a:solidFill>
                  <a:schemeClr val="tx1"/>
                </a:solidFill>
                <a:latin typeface="Times New Roman" panose="02020603050405020304" pitchFamily="18" charset="0"/>
              </a:defRPr>
            </a:lvl4pPr>
            <a:lvl5pPr marL="2057099" indent="-228567" eaLnBrk="0" hangingPunct="0">
              <a:spcBef>
                <a:spcPct val="30000"/>
              </a:spcBef>
              <a:defRPr sz="1200">
                <a:solidFill>
                  <a:schemeClr val="tx1"/>
                </a:solidFill>
                <a:latin typeface="Times New Roman" panose="02020603050405020304" pitchFamily="18" charset="0"/>
              </a:defRPr>
            </a:lvl5pPr>
            <a:lvl6pPr marL="2514232" indent="-228567" eaLnBrk="0" fontAlgn="base" hangingPunct="0">
              <a:spcBef>
                <a:spcPct val="30000"/>
              </a:spcBef>
              <a:spcAft>
                <a:spcPct val="0"/>
              </a:spcAft>
              <a:defRPr sz="1200">
                <a:solidFill>
                  <a:schemeClr val="tx1"/>
                </a:solidFill>
                <a:latin typeface="Times New Roman" panose="02020603050405020304" pitchFamily="18" charset="0"/>
              </a:defRPr>
            </a:lvl6pPr>
            <a:lvl7pPr marL="2971364" indent="-228567" eaLnBrk="0" fontAlgn="base" hangingPunct="0">
              <a:spcBef>
                <a:spcPct val="30000"/>
              </a:spcBef>
              <a:spcAft>
                <a:spcPct val="0"/>
              </a:spcAft>
              <a:defRPr sz="1200">
                <a:solidFill>
                  <a:schemeClr val="tx1"/>
                </a:solidFill>
                <a:latin typeface="Times New Roman" panose="02020603050405020304" pitchFamily="18" charset="0"/>
              </a:defRPr>
            </a:lvl7pPr>
            <a:lvl8pPr marL="3428498" indent="-228567" eaLnBrk="0" fontAlgn="base" hangingPunct="0">
              <a:spcBef>
                <a:spcPct val="30000"/>
              </a:spcBef>
              <a:spcAft>
                <a:spcPct val="0"/>
              </a:spcAft>
              <a:defRPr sz="1200">
                <a:solidFill>
                  <a:schemeClr val="tx1"/>
                </a:solidFill>
                <a:latin typeface="Times New Roman" panose="02020603050405020304" pitchFamily="18" charset="0"/>
              </a:defRPr>
            </a:lvl8pPr>
            <a:lvl9pPr marL="3885630" indent="-228567"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33619D1-4FFC-407A-9DFF-E5FAF37CC7BF}" type="slidenum">
              <a:rPr lang="en-US" altLang="en-US"/>
              <a:pPr eaLnBrk="1" hangingPunct="1">
                <a:spcBef>
                  <a:spcPct val="0"/>
                </a:spcBef>
              </a:pPr>
              <a:t>28</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lIns="0" tIns="0" rIns="0" bIns="0"/>
          <a:lstStyle/>
          <a:p>
            <a:pPr eaLnBrk="1" hangingPunct="1">
              <a:lnSpc>
                <a:spcPct val="95000"/>
              </a:lnSpc>
              <a:spcBef>
                <a:spcPct val="0"/>
              </a:spcBef>
            </a:pPr>
            <a:r>
              <a:rPr lang="en-US" altLang="en-US" sz="1600" dirty="0">
                <a:solidFill>
                  <a:srgbClr val="000000"/>
                </a:solidFill>
                <a:latin typeface="Arial" panose="020B0604020202020204" pitchFamily="34" charset="0"/>
              </a:rPr>
              <a:t>Amy/Tammy: Kindergarten is also about learning how to get along with others and how to manage yourself when there are more children around. The counselor will come into the classroom and work with the whole class. You’ll learn about sharing how you’re feeling, how to use your words if you’re not happy about something, and how to solve problems with friends. You’ll also learn about how to keep yourself safe when you’re at school. </a:t>
            </a:r>
          </a:p>
        </p:txBody>
      </p:sp>
    </p:spTree>
    <p:extLst>
      <p:ext uri="{BB962C8B-B14F-4D97-AF65-F5344CB8AC3E}">
        <p14:creationId xmlns:p14="http://schemas.microsoft.com/office/powerpoint/2010/main" val="29827681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dirty="0"/>
              <a:t>Daniel:</a:t>
            </a:r>
          </a:p>
        </p:txBody>
      </p:sp>
      <p:sp>
        <p:nvSpPr>
          <p:cNvPr id="737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841" indent="-285708" eaLnBrk="0" hangingPunct="0">
              <a:spcBef>
                <a:spcPct val="30000"/>
              </a:spcBef>
              <a:defRPr sz="1200">
                <a:solidFill>
                  <a:schemeClr val="tx1"/>
                </a:solidFill>
                <a:latin typeface="Times New Roman" panose="02020603050405020304" pitchFamily="18" charset="0"/>
              </a:defRPr>
            </a:lvl2pPr>
            <a:lvl3pPr marL="1142833" indent="-228567" eaLnBrk="0" hangingPunct="0">
              <a:spcBef>
                <a:spcPct val="30000"/>
              </a:spcBef>
              <a:defRPr sz="1200">
                <a:solidFill>
                  <a:schemeClr val="tx1"/>
                </a:solidFill>
                <a:latin typeface="Times New Roman" panose="02020603050405020304" pitchFamily="18" charset="0"/>
              </a:defRPr>
            </a:lvl3pPr>
            <a:lvl4pPr marL="1599965" indent="-228567" eaLnBrk="0" hangingPunct="0">
              <a:spcBef>
                <a:spcPct val="30000"/>
              </a:spcBef>
              <a:defRPr sz="1200">
                <a:solidFill>
                  <a:schemeClr val="tx1"/>
                </a:solidFill>
                <a:latin typeface="Times New Roman" panose="02020603050405020304" pitchFamily="18" charset="0"/>
              </a:defRPr>
            </a:lvl4pPr>
            <a:lvl5pPr marL="2057099" indent="-228567" eaLnBrk="0" hangingPunct="0">
              <a:spcBef>
                <a:spcPct val="30000"/>
              </a:spcBef>
              <a:defRPr sz="1200">
                <a:solidFill>
                  <a:schemeClr val="tx1"/>
                </a:solidFill>
                <a:latin typeface="Times New Roman" panose="02020603050405020304" pitchFamily="18" charset="0"/>
              </a:defRPr>
            </a:lvl5pPr>
            <a:lvl6pPr marL="2514232" indent="-228567" eaLnBrk="0" fontAlgn="base" hangingPunct="0">
              <a:spcBef>
                <a:spcPct val="30000"/>
              </a:spcBef>
              <a:spcAft>
                <a:spcPct val="0"/>
              </a:spcAft>
              <a:defRPr sz="1200">
                <a:solidFill>
                  <a:schemeClr val="tx1"/>
                </a:solidFill>
                <a:latin typeface="Times New Roman" panose="02020603050405020304" pitchFamily="18" charset="0"/>
              </a:defRPr>
            </a:lvl6pPr>
            <a:lvl7pPr marL="2971364" indent="-228567" eaLnBrk="0" fontAlgn="base" hangingPunct="0">
              <a:spcBef>
                <a:spcPct val="30000"/>
              </a:spcBef>
              <a:spcAft>
                <a:spcPct val="0"/>
              </a:spcAft>
              <a:defRPr sz="1200">
                <a:solidFill>
                  <a:schemeClr val="tx1"/>
                </a:solidFill>
                <a:latin typeface="Times New Roman" panose="02020603050405020304" pitchFamily="18" charset="0"/>
              </a:defRPr>
            </a:lvl7pPr>
            <a:lvl8pPr marL="3428498" indent="-228567" eaLnBrk="0" fontAlgn="base" hangingPunct="0">
              <a:spcBef>
                <a:spcPct val="30000"/>
              </a:spcBef>
              <a:spcAft>
                <a:spcPct val="0"/>
              </a:spcAft>
              <a:defRPr sz="1200">
                <a:solidFill>
                  <a:schemeClr val="tx1"/>
                </a:solidFill>
                <a:latin typeface="Times New Roman" panose="02020603050405020304" pitchFamily="18" charset="0"/>
              </a:defRPr>
            </a:lvl8pPr>
            <a:lvl9pPr marL="3885630" indent="-228567"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06657DAA-495B-4EAA-8996-CA10F67D6521}" type="slidenum">
              <a:rPr lang="en-US" altLang="en-US"/>
              <a:pPr eaLnBrk="1" hangingPunct="1">
                <a:spcBef>
                  <a:spcPct val="0"/>
                </a:spcBef>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r>
              <a:rPr lang="en-US" altLang="en-US"/>
              <a:t>David</a:t>
            </a:r>
          </a:p>
        </p:txBody>
      </p:sp>
      <p:sp>
        <p:nvSpPr>
          <p:cNvPr id="481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841" indent="-285708" eaLnBrk="0" hangingPunct="0">
              <a:spcBef>
                <a:spcPct val="30000"/>
              </a:spcBef>
              <a:defRPr sz="1200">
                <a:solidFill>
                  <a:schemeClr val="tx1"/>
                </a:solidFill>
                <a:latin typeface="Times New Roman" panose="02020603050405020304" pitchFamily="18" charset="0"/>
              </a:defRPr>
            </a:lvl2pPr>
            <a:lvl3pPr marL="1142833" indent="-228567" eaLnBrk="0" hangingPunct="0">
              <a:spcBef>
                <a:spcPct val="30000"/>
              </a:spcBef>
              <a:defRPr sz="1200">
                <a:solidFill>
                  <a:schemeClr val="tx1"/>
                </a:solidFill>
                <a:latin typeface="Times New Roman" panose="02020603050405020304" pitchFamily="18" charset="0"/>
              </a:defRPr>
            </a:lvl3pPr>
            <a:lvl4pPr marL="1599965" indent="-228567" eaLnBrk="0" hangingPunct="0">
              <a:spcBef>
                <a:spcPct val="30000"/>
              </a:spcBef>
              <a:defRPr sz="1200">
                <a:solidFill>
                  <a:schemeClr val="tx1"/>
                </a:solidFill>
                <a:latin typeface="Times New Roman" panose="02020603050405020304" pitchFamily="18" charset="0"/>
              </a:defRPr>
            </a:lvl4pPr>
            <a:lvl5pPr marL="2057099" indent="-228567" eaLnBrk="0" hangingPunct="0">
              <a:spcBef>
                <a:spcPct val="30000"/>
              </a:spcBef>
              <a:defRPr sz="1200">
                <a:solidFill>
                  <a:schemeClr val="tx1"/>
                </a:solidFill>
                <a:latin typeface="Times New Roman" panose="02020603050405020304" pitchFamily="18" charset="0"/>
              </a:defRPr>
            </a:lvl5pPr>
            <a:lvl6pPr marL="2514232" indent="-228567" eaLnBrk="0" fontAlgn="base" hangingPunct="0">
              <a:spcBef>
                <a:spcPct val="30000"/>
              </a:spcBef>
              <a:spcAft>
                <a:spcPct val="0"/>
              </a:spcAft>
              <a:defRPr sz="1200">
                <a:solidFill>
                  <a:schemeClr val="tx1"/>
                </a:solidFill>
                <a:latin typeface="Times New Roman" panose="02020603050405020304" pitchFamily="18" charset="0"/>
              </a:defRPr>
            </a:lvl6pPr>
            <a:lvl7pPr marL="2971364" indent="-228567" eaLnBrk="0" fontAlgn="base" hangingPunct="0">
              <a:spcBef>
                <a:spcPct val="30000"/>
              </a:spcBef>
              <a:spcAft>
                <a:spcPct val="0"/>
              </a:spcAft>
              <a:defRPr sz="1200">
                <a:solidFill>
                  <a:schemeClr val="tx1"/>
                </a:solidFill>
                <a:latin typeface="Times New Roman" panose="02020603050405020304" pitchFamily="18" charset="0"/>
              </a:defRPr>
            </a:lvl7pPr>
            <a:lvl8pPr marL="3428498" indent="-228567" eaLnBrk="0" fontAlgn="base" hangingPunct="0">
              <a:spcBef>
                <a:spcPct val="30000"/>
              </a:spcBef>
              <a:spcAft>
                <a:spcPct val="0"/>
              </a:spcAft>
              <a:defRPr sz="1200">
                <a:solidFill>
                  <a:schemeClr val="tx1"/>
                </a:solidFill>
                <a:latin typeface="Times New Roman" panose="02020603050405020304" pitchFamily="18" charset="0"/>
              </a:defRPr>
            </a:lvl8pPr>
            <a:lvl9pPr marL="3885630" indent="-228567"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2632BE4-B18E-45CA-9B77-187E90A5D16E}" type="slidenum">
              <a:rPr lang="en-US" altLang="en-US"/>
              <a:pPr eaLnBrk="1" hangingPunct="1">
                <a:spcBef>
                  <a:spcPct val="0"/>
                </a:spcBef>
              </a:pPr>
              <a:t>3</a:t>
            </a:fld>
            <a:endParaRPr lang="en-US" altLang="en-US"/>
          </a:p>
        </p:txBody>
      </p:sp>
    </p:spTree>
    <p:extLst>
      <p:ext uri="{BB962C8B-B14F-4D97-AF65-F5344CB8AC3E}">
        <p14:creationId xmlns:p14="http://schemas.microsoft.com/office/powerpoint/2010/main" val="29694453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r>
              <a:rPr lang="en-US" altLang="en-US" dirty="0"/>
              <a:t>Daniel</a:t>
            </a:r>
          </a:p>
        </p:txBody>
      </p:sp>
      <p:sp>
        <p:nvSpPr>
          <p:cNvPr id="5222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841" indent="-285708" eaLnBrk="0" hangingPunct="0">
              <a:spcBef>
                <a:spcPct val="30000"/>
              </a:spcBef>
              <a:defRPr sz="1200">
                <a:solidFill>
                  <a:schemeClr val="tx1"/>
                </a:solidFill>
                <a:latin typeface="Times New Roman" panose="02020603050405020304" pitchFamily="18" charset="0"/>
              </a:defRPr>
            </a:lvl2pPr>
            <a:lvl3pPr marL="1142833" indent="-228567" eaLnBrk="0" hangingPunct="0">
              <a:spcBef>
                <a:spcPct val="30000"/>
              </a:spcBef>
              <a:defRPr sz="1200">
                <a:solidFill>
                  <a:schemeClr val="tx1"/>
                </a:solidFill>
                <a:latin typeface="Times New Roman" panose="02020603050405020304" pitchFamily="18" charset="0"/>
              </a:defRPr>
            </a:lvl3pPr>
            <a:lvl4pPr marL="1599965" indent="-228567" eaLnBrk="0" hangingPunct="0">
              <a:spcBef>
                <a:spcPct val="30000"/>
              </a:spcBef>
              <a:defRPr sz="1200">
                <a:solidFill>
                  <a:schemeClr val="tx1"/>
                </a:solidFill>
                <a:latin typeface="Times New Roman" panose="02020603050405020304" pitchFamily="18" charset="0"/>
              </a:defRPr>
            </a:lvl4pPr>
            <a:lvl5pPr marL="2057099" indent="-228567" eaLnBrk="0" hangingPunct="0">
              <a:spcBef>
                <a:spcPct val="30000"/>
              </a:spcBef>
              <a:defRPr sz="1200">
                <a:solidFill>
                  <a:schemeClr val="tx1"/>
                </a:solidFill>
                <a:latin typeface="Times New Roman" panose="02020603050405020304" pitchFamily="18" charset="0"/>
              </a:defRPr>
            </a:lvl5pPr>
            <a:lvl6pPr marL="2514232" indent="-228567" eaLnBrk="0" fontAlgn="base" hangingPunct="0">
              <a:spcBef>
                <a:spcPct val="30000"/>
              </a:spcBef>
              <a:spcAft>
                <a:spcPct val="0"/>
              </a:spcAft>
              <a:defRPr sz="1200">
                <a:solidFill>
                  <a:schemeClr val="tx1"/>
                </a:solidFill>
                <a:latin typeface="Times New Roman" panose="02020603050405020304" pitchFamily="18" charset="0"/>
              </a:defRPr>
            </a:lvl6pPr>
            <a:lvl7pPr marL="2971364" indent="-228567" eaLnBrk="0" fontAlgn="base" hangingPunct="0">
              <a:spcBef>
                <a:spcPct val="30000"/>
              </a:spcBef>
              <a:spcAft>
                <a:spcPct val="0"/>
              </a:spcAft>
              <a:defRPr sz="1200">
                <a:solidFill>
                  <a:schemeClr val="tx1"/>
                </a:solidFill>
                <a:latin typeface="Times New Roman" panose="02020603050405020304" pitchFamily="18" charset="0"/>
              </a:defRPr>
            </a:lvl7pPr>
            <a:lvl8pPr marL="3428498" indent="-228567" eaLnBrk="0" fontAlgn="base" hangingPunct="0">
              <a:spcBef>
                <a:spcPct val="30000"/>
              </a:spcBef>
              <a:spcAft>
                <a:spcPct val="0"/>
              </a:spcAft>
              <a:defRPr sz="1200">
                <a:solidFill>
                  <a:schemeClr val="tx1"/>
                </a:solidFill>
                <a:latin typeface="Times New Roman" panose="02020603050405020304" pitchFamily="18" charset="0"/>
              </a:defRPr>
            </a:lvl8pPr>
            <a:lvl9pPr marL="3885630" indent="-228567"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EB4F979-E3AD-42C2-A180-91F76BAB5619}" type="slidenum">
              <a:rPr lang="en-US" altLang="en-US"/>
              <a:pPr eaLnBrk="1" hangingPunct="1">
                <a:spcBef>
                  <a:spcPct val="0"/>
                </a:spcBef>
              </a:pPr>
              <a:t>30</a:t>
            </a:fld>
            <a:endParaRPr lang="en-US" altLang="en-US"/>
          </a:p>
        </p:txBody>
      </p:sp>
    </p:spTree>
    <p:extLst>
      <p:ext uri="{BB962C8B-B14F-4D97-AF65-F5344CB8AC3E}">
        <p14:creationId xmlns:p14="http://schemas.microsoft.com/office/powerpoint/2010/main" val="9666480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841" indent="-285708" eaLnBrk="0" hangingPunct="0">
              <a:spcBef>
                <a:spcPct val="30000"/>
              </a:spcBef>
              <a:defRPr sz="1200">
                <a:solidFill>
                  <a:schemeClr val="tx1"/>
                </a:solidFill>
                <a:latin typeface="Times New Roman" panose="02020603050405020304" pitchFamily="18" charset="0"/>
              </a:defRPr>
            </a:lvl2pPr>
            <a:lvl3pPr marL="1142833" indent="-228567" eaLnBrk="0" hangingPunct="0">
              <a:spcBef>
                <a:spcPct val="30000"/>
              </a:spcBef>
              <a:defRPr sz="1200">
                <a:solidFill>
                  <a:schemeClr val="tx1"/>
                </a:solidFill>
                <a:latin typeface="Times New Roman" panose="02020603050405020304" pitchFamily="18" charset="0"/>
              </a:defRPr>
            </a:lvl3pPr>
            <a:lvl4pPr marL="1599965" indent="-228567" eaLnBrk="0" hangingPunct="0">
              <a:spcBef>
                <a:spcPct val="30000"/>
              </a:spcBef>
              <a:defRPr sz="1200">
                <a:solidFill>
                  <a:schemeClr val="tx1"/>
                </a:solidFill>
                <a:latin typeface="Times New Roman" panose="02020603050405020304" pitchFamily="18" charset="0"/>
              </a:defRPr>
            </a:lvl4pPr>
            <a:lvl5pPr marL="2057099" indent="-228567" eaLnBrk="0" hangingPunct="0">
              <a:spcBef>
                <a:spcPct val="30000"/>
              </a:spcBef>
              <a:defRPr sz="1200">
                <a:solidFill>
                  <a:schemeClr val="tx1"/>
                </a:solidFill>
                <a:latin typeface="Times New Roman" panose="02020603050405020304" pitchFamily="18" charset="0"/>
              </a:defRPr>
            </a:lvl5pPr>
            <a:lvl6pPr marL="2514232" indent="-228567" eaLnBrk="0" fontAlgn="base" hangingPunct="0">
              <a:spcBef>
                <a:spcPct val="30000"/>
              </a:spcBef>
              <a:spcAft>
                <a:spcPct val="0"/>
              </a:spcAft>
              <a:defRPr sz="1200">
                <a:solidFill>
                  <a:schemeClr val="tx1"/>
                </a:solidFill>
                <a:latin typeface="Times New Roman" panose="02020603050405020304" pitchFamily="18" charset="0"/>
              </a:defRPr>
            </a:lvl6pPr>
            <a:lvl7pPr marL="2971364" indent="-228567" eaLnBrk="0" fontAlgn="base" hangingPunct="0">
              <a:spcBef>
                <a:spcPct val="30000"/>
              </a:spcBef>
              <a:spcAft>
                <a:spcPct val="0"/>
              </a:spcAft>
              <a:defRPr sz="1200">
                <a:solidFill>
                  <a:schemeClr val="tx1"/>
                </a:solidFill>
                <a:latin typeface="Times New Roman" panose="02020603050405020304" pitchFamily="18" charset="0"/>
              </a:defRPr>
            </a:lvl7pPr>
            <a:lvl8pPr marL="3428498" indent="-228567" eaLnBrk="0" fontAlgn="base" hangingPunct="0">
              <a:spcBef>
                <a:spcPct val="30000"/>
              </a:spcBef>
              <a:spcAft>
                <a:spcPct val="0"/>
              </a:spcAft>
              <a:defRPr sz="1200">
                <a:solidFill>
                  <a:schemeClr val="tx1"/>
                </a:solidFill>
                <a:latin typeface="Times New Roman" panose="02020603050405020304" pitchFamily="18" charset="0"/>
              </a:defRPr>
            </a:lvl8pPr>
            <a:lvl9pPr marL="3885630" indent="-228567"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0C5C136-1FE7-49D4-BA5F-4BD390875196}" type="slidenum">
              <a:rPr lang="en-US" altLang="en-US"/>
              <a:pPr eaLnBrk="1" hangingPunct="1">
                <a:spcBef>
                  <a:spcPct val="0"/>
                </a:spcBef>
              </a:pPr>
              <a:t>31</a:t>
            </a:fld>
            <a:endParaRPr lang="en-US" altLang="en-US"/>
          </a:p>
        </p:txBody>
      </p:sp>
      <p:sp>
        <p:nvSpPr>
          <p:cNvPr id="51203" name="Rectangle 1"/>
          <p:cNvSpPr>
            <a:spLocks noGrp="1" noRot="1" noChangeAspect="1" noChangeArrowheads="1" noTextEdit="1"/>
          </p:cNvSpPr>
          <p:nvPr>
            <p:ph type="sldImg"/>
          </p:nvPr>
        </p:nvSpPr>
        <p:spPr>
          <a:ln/>
        </p:spPr>
      </p:sp>
      <p:sp>
        <p:nvSpPr>
          <p:cNvPr id="51204" name="Rectangle 2"/>
          <p:cNvSpPr>
            <a:spLocks noGrp="1" noChangeArrowheads="1"/>
          </p:cNvSpPr>
          <p:nvPr>
            <p:ph type="body" idx="1"/>
          </p:nvPr>
        </p:nvSpPr>
        <p:spPr>
          <a:noFill/>
        </p:spPr>
        <p:txBody>
          <a:bodyPr lIns="0" tIns="0" rIns="0" bIns="0"/>
          <a:lstStyle/>
          <a:p>
            <a:pPr eaLnBrk="1" hangingPunct="1">
              <a:lnSpc>
                <a:spcPct val="95000"/>
              </a:lnSpc>
              <a:spcBef>
                <a:spcPct val="0"/>
              </a:spcBef>
            </a:pPr>
            <a:r>
              <a:rPr lang="en-US" altLang="en-US" sz="1600">
                <a:solidFill>
                  <a:srgbClr val="000000"/>
                </a:solidFill>
                <a:latin typeface="Arial" panose="020B0604020202020204" pitchFamily="34" charset="0"/>
              </a:rPr>
              <a:t>David: Children get to school in different ways. If you live close to school (one mile or less) and don’t have to cross any major roads, children may walk with an adult. Otherwise parents bring them, or they ride a bus. Our transportation department will have information on bus routes and stops right before school starts. Their telephone number (425-385-4144) is in the Parent Booklet that you’ll be getting today. You can also get this information on the school district website (www.everett.k12.wa.us). That’s also listed at the beginning of the booklet.</a:t>
            </a:r>
            <a:endParaRPr lang="en-US" altLang="en-US"/>
          </a:p>
          <a:p>
            <a:pPr eaLnBrk="1" hangingPunct="1">
              <a:lnSpc>
                <a:spcPct val="95000"/>
              </a:lnSpc>
              <a:spcBef>
                <a:spcPct val="0"/>
              </a:spcBef>
            </a:pPr>
            <a:endParaRPr lang="en-US" altLang="en-US" sz="1600">
              <a:solidFill>
                <a:srgbClr val="000000"/>
              </a:solidFill>
              <a:latin typeface="Arial" panose="020B0604020202020204" pitchFamily="34" charset="0"/>
            </a:endParaRPr>
          </a:p>
          <a:p>
            <a:pPr eaLnBrk="1" hangingPunct="1">
              <a:lnSpc>
                <a:spcPct val="95000"/>
              </a:lnSpc>
              <a:spcBef>
                <a:spcPct val="0"/>
              </a:spcBef>
            </a:pPr>
            <a:r>
              <a:rPr lang="en-US" altLang="en-US" sz="1600">
                <a:solidFill>
                  <a:srgbClr val="000000"/>
                </a:solidFill>
                <a:latin typeface="Arial" panose="020B0604020202020204" pitchFamily="34" charset="0"/>
              </a:rPr>
              <a:t>Parents can also choose to drive their child to school. At Cedar Wood we have a Kiss ‘n Go lane out front, but kindergarten children must be walked by hand to the kinder line up area before school.</a:t>
            </a:r>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r>
              <a:rPr lang="en-US" altLang="en-US"/>
              <a:t>David</a:t>
            </a:r>
          </a:p>
        </p:txBody>
      </p:sp>
      <p:sp>
        <p:nvSpPr>
          <p:cNvPr id="5325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841" indent="-285708" eaLnBrk="0" hangingPunct="0">
              <a:spcBef>
                <a:spcPct val="30000"/>
              </a:spcBef>
              <a:defRPr sz="1200">
                <a:solidFill>
                  <a:schemeClr val="tx1"/>
                </a:solidFill>
                <a:latin typeface="Times New Roman" panose="02020603050405020304" pitchFamily="18" charset="0"/>
              </a:defRPr>
            </a:lvl2pPr>
            <a:lvl3pPr marL="1142833" indent="-228567" eaLnBrk="0" hangingPunct="0">
              <a:spcBef>
                <a:spcPct val="30000"/>
              </a:spcBef>
              <a:defRPr sz="1200">
                <a:solidFill>
                  <a:schemeClr val="tx1"/>
                </a:solidFill>
                <a:latin typeface="Times New Roman" panose="02020603050405020304" pitchFamily="18" charset="0"/>
              </a:defRPr>
            </a:lvl3pPr>
            <a:lvl4pPr marL="1599965" indent="-228567" eaLnBrk="0" hangingPunct="0">
              <a:spcBef>
                <a:spcPct val="30000"/>
              </a:spcBef>
              <a:defRPr sz="1200">
                <a:solidFill>
                  <a:schemeClr val="tx1"/>
                </a:solidFill>
                <a:latin typeface="Times New Roman" panose="02020603050405020304" pitchFamily="18" charset="0"/>
              </a:defRPr>
            </a:lvl4pPr>
            <a:lvl5pPr marL="2057099" indent="-228567" eaLnBrk="0" hangingPunct="0">
              <a:spcBef>
                <a:spcPct val="30000"/>
              </a:spcBef>
              <a:defRPr sz="1200">
                <a:solidFill>
                  <a:schemeClr val="tx1"/>
                </a:solidFill>
                <a:latin typeface="Times New Roman" panose="02020603050405020304" pitchFamily="18" charset="0"/>
              </a:defRPr>
            </a:lvl5pPr>
            <a:lvl6pPr marL="2514232" indent="-228567" eaLnBrk="0" fontAlgn="base" hangingPunct="0">
              <a:spcBef>
                <a:spcPct val="30000"/>
              </a:spcBef>
              <a:spcAft>
                <a:spcPct val="0"/>
              </a:spcAft>
              <a:defRPr sz="1200">
                <a:solidFill>
                  <a:schemeClr val="tx1"/>
                </a:solidFill>
                <a:latin typeface="Times New Roman" panose="02020603050405020304" pitchFamily="18" charset="0"/>
              </a:defRPr>
            </a:lvl6pPr>
            <a:lvl7pPr marL="2971364" indent="-228567" eaLnBrk="0" fontAlgn="base" hangingPunct="0">
              <a:spcBef>
                <a:spcPct val="30000"/>
              </a:spcBef>
              <a:spcAft>
                <a:spcPct val="0"/>
              </a:spcAft>
              <a:defRPr sz="1200">
                <a:solidFill>
                  <a:schemeClr val="tx1"/>
                </a:solidFill>
                <a:latin typeface="Times New Roman" panose="02020603050405020304" pitchFamily="18" charset="0"/>
              </a:defRPr>
            </a:lvl7pPr>
            <a:lvl8pPr marL="3428498" indent="-228567" eaLnBrk="0" fontAlgn="base" hangingPunct="0">
              <a:spcBef>
                <a:spcPct val="30000"/>
              </a:spcBef>
              <a:spcAft>
                <a:spcPct val="0"/>
              </a:spcAft>
              <a:defRPr sz="1200">
                <a:solidFill>
                  <a:schemeClr val="tx1"/>
                </a:solidFill>
                <a:latin typeface="Times New Roman" panose="02020603050405020304" pitchFamily="18" charset="0"/>
              </a:defRPr>
            </a:lvl8pPr>
            <a:lvl9pPr marL="3885630" indent="-228567"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925F081-5FD6-4B27-A137-EE89D2226B7E}" type="slidenum">
              <a:rPr lang="en-US" altLang="en-US"/>
              <a:pPr eaLnBrk="1" hangingPunct="1">
                <a:spcBef>
                  <a:spcPct val="0"/>
                </a:spcBef>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r>
              <a:rPr lang="en-US" altLang="en-US"/>
              <a:t>David</a:t>
            </a:r>
          </a:p>
        </p:txBody>
      </p:sp>
      <p:sp>
        <p:nvSpPr>
          <p:cNvPr id="542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841" indent="-285708" eaLnBrk="0" hangingPunct="0">
              <a:spcBef>
                <a:spcPct val="30000"/>
              </a:spcBef>
              <a:defRPr sz="1200">
                <a:solidFill>
                  <a:schemeClr val="tx1"/>
                </a:solidFill>
                <a:latin typeface="Times New Roman" panose="02020603050405020304" pitchFamily="18" charset="0"/>
              </a:defRPr>
            </a:lvl2pPr>
            <a:lvl3pPr marL="1142833" indent="-228567" eaLnBrk="0" hangingPunct="0">
              <a:spcBef>
                <a:spcPct val="30000"/>
              </a:spcBef>
              <a:defRPr sz="1200">
                <a:solidFill>
                  <a:schemeClr val="tx1"/>
                </a:solidFill>
                <a:latin typeface="Times New Roman" panose="02020603050405020304" pitchFamily="18" charset="0"/>
              </a:defRPr>
            </a:lvl3pPr>
            <a:lvl4pPr marL="1599965" indent="-228567" eaLnBrk="0" hangingPunct="0">
              <a:spcBef>
                <a:spcPct val="30000"/>
              </a:spcBef>
              <a:defRPr sz="1200">
                <a:solidFill>
                  <a:schemeClr val="tx1"/>
                </a:solidFill>
                <a:latin typeface="Times New Roman" panose="02020603050405020304" pitchFamily="18" charset="0"/>
              </a:defRPr>
            </a:lvl4pPr>
            <a:lvl5pPr marL="2057099" indent="-228567" eaLnBrk="0" hangingPunct="0">
              <a:spcBef>
                <a:spcPct val="30000"/>
              </a:spcBef>
              <a:defRPr sz="1200">
                <a:solidFill>
                  <a:schemeClr val="tx1"/>
                </a:solidFill>
                <a:latin typeface="Times New Roman" panose="02020603050405020304" pitchFamily="18" charset="0"/>
              </a:defRPr>
            </a:lvl5pPr>
            <a:lvl6pPr marL="2514232" indent="-228567" eaLnBrk="0" fontAlgn="base" hangingPunct="0">
              <a:spcBef>
                <a:spcPct val="30000"/>
              </a:spcBef>
              <a:spcAft>
                <a:spcPct val="0"/>
              </a:spcAft>
              <a:defRPr sz="1200">
                <a:solidFill>
                  <a:schemeClr val="tx1"/>
                </a:solidFill>
                <a:latin typeface="Times New Roman" panose="02020603050405020304" pitchFamily="18" charset="0"/>
              </a:defRPr>
            </a:lvl6pPr>
            <a:lvl7pPr marL="2971364" indent="-228567" eaLnBrk="0" fontAlgn="base" hangingPunct="0">
              <a:spcBef>
                <a:spcPct val="30000"/>
              </a:spcBef>
              <a:spcAft>
                <a:spcPct val="0"/>
              </a:spcAft>
              <a:defRPr sz="1200">
                <a:solidFill>
                  <a:schemeClr val="tx1"/>
                </a:solidFill>
                <a:latin typeface="Times New Roman" panose="02020603050405020304" pitchFamily="18" charset="0"/>
              </a:defRPr>
            </a:lvl7pPr>
            <a:lvl8pPr marL="3428498" indent="-228567" eaLnBrk="0" fontAlgn="base" hangingPunct="0">
              <a:spcBef>
                <a:spcPct val="30000"/>
              </a:spcBef>
              <a:spcAft>
                <a:spcPct val="0"/>
              </a:spcAft>
              <a:defRPr sz="1200">
                <a:solidFill>
                  <a:schemeClr val="tx1"/>
                </a:solidFill>
                <a:latin typeface="Times New Roman" panose="02020603050405020304" pitchFamily="18" charset="0"/>
              </a:defRPr>
            </a:lvl8pPr>
            <a:lvl9pPr marL="3885630" indent="-228567"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1AD6EEF-B747-48A9-8A95-A4FA96B6C94D}" type="slidenum">
              <a:rPr lang="en-US" altLang="en-US"/>
              <a:pPr eaLnBrk="1" hangingPunct="1">
                <a:spcBef>
                  <a:spcPct val="0"/>
                </a:spcBef>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r>
              <a:rPr lang="en-US" altLang="en-US" dirty="0"/>
              <a:t>Daniel</a:t>
            </a:r>
          </a:p>
        </p:txBody>
      </p:sp>
      <p:sp>
        <p:nvSpPr>
          <p:cNvPr id="5530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841" indent="-285708" eaLnBrk="0" hangingPunct="0">
              <a:spcBef>
                <a:spcPct val="30000"/>
              </a:spcBef>
              <a:defRPr sz="1200">
                <a:solidFill>
                  <a:schemeClr val="tx1"/>
                </a:solidFill>
                <a:latin typeface="Times New Roman" panose="02020603050405020304" pitchFamily="18" charset="0"/>
              </a:defRPr>
            </a:lvl2pPr>
            <a:lvl3pPr marL="1142833" indent="-228567" eaLnBrk="0" hangingPunct="0">
              <a:spcBef>
                <a:spcPct val="30000"/>
              </a:spcBef>
              <a:defRPr sz="1200">
                <a:solidFill>
                  <a:schemeClr val="tx1"/>
                </a:solidFill>
                <a:latin typeface="Times New Roman" panose="02020603050405020304" pitchFamily="18" charset="0"/>
              </a:defRPr>
            </a:lvl3pPr>
            <a:lvl4pPr marL="1599965" indent="-228567" eaLnBrk="0" hangingPunct="0">
              <a:spcBef>
                <a:spcPct val="30000"/>
              </a:spcBef>
              <a:defRPr sz="1200">
                <a:solidFill>
                  <a:schemeClr val="tx1"/>
                </a:solidFill>
                <a:latin typeface="Times New Roman" panose="02020603050405020304" pitchFamily="18" charset="0"/>
              </a:defRPr>
            </a:lvl4pPr>
            <a:lvl5pPr marL="2057099" indent="-228567" eaLnBrk="0" hangingPunct="0">
              <a:spcBef>
                <a:spcPct val="30000"/>
              </a:spcBef>
              <a:defRPr sz="1200">
                <a:solidFill>
                  <a:schemeClr val="tx1"/>
                </a:solidFill>
                <a:latin typeface="Times New Roman" panose="02020603050405020304" pitchFamily="18" charset="0"/>
              </a:defRPr>
            </a:lvl5pPr>
            <a:lvl6pPr marL="2514232" indent="-228567" eaLnBrk="0" fontAlgn="base" hangingPunct="0">
              <a:spcBef>
                <a:spcPct val="30000"/>
              </a:spcBef>
              <a:spcAft>
                <a:spcPct val="0"/>
              </a:spcAft>
              <a:defRPr sz="1200">
                <a:solidFill>
                  <a:schemeClr val="tx1"/>
                </a:solidFill>
                <a:latin typeface="Times New Roman" panose="02020603050405020304" pitchFamily="18" charset="0"/>
              </a:defRPr>
            </a:lvl6pPr>
            <a:lvl7pPr marL="2971364" indent="-228567" eaLnBrk="0" fontAlgn="base" hangingPunct="0">
              <a:spcBef>
                <a:spcPct val="30000"/>
              </a:spcBef>
              <a:spcAft>
                <a:spcPct val="0"/>
              </a:spcAft>
              <a:defRPr sz="1200">
                <a:solidFill>
                  <a:schemeClr val="tx1"/>
                </a:solidFill>
                <a:latin typeface="Times New Roman" panose="02020603050405020304" pitchFamily="18" charset="0"/>
              </a:defRPr>
            </a:lvl7pPr>
            <a:lvl8pPr marL="3428498" indent="-228567" eaLnBrk="0" fontAlgn="base" hangingPunct="0">
              <a:spcBef>
                <a:spcPct val="30000"/>
              </a:spcBef>
              <a:spcAft>
                <a:spcPct val="0"/>
              </a:spcAft>
              <a:defRPr sz="1200">
                <a:solidFill>
                  <a:schemeClr val="tx1"/>
                </a:solidFill>
                <a:latin typeface="Times New Roman" panose="02020603050405020304" pitchFamily="18" charset="0"/>
              </a:defRPr>
            </a:lvl8pPr>
            <a:lvl9pPr marL="3885630" indent="-228567"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21809B1-70F9-43EA-85B7-0F640B5AE6A9}" type="slidenum">
              <a:rPr lang="en-US" altLang="en-US"/>
              <a:pPr eaLnBrk="1" hangingPunct="1">
                <a:spcBef>
                  <a:spcPct val="0"/>
                </a:spcBef>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r>
              <a:rPr lang="en-US" altLang="en-US" dirty="0"/>
              <a:t>Daniel</a:t>
            </a:r>
          </a:p>
        </p:txBody>
      </p:sp>
      <p:sp>
        <p:nvSpPr>
          <p:cNvPr id="5734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841" indent="-285708" eaLnBrk="0" hangingPunct="0">
              <a:spcBef>
                <a:spcPct val="30000"/>
              </a:spcBef>
              <a:defRPr sz="1200">
                <a:solidFill>
                  <a:schemeClr val="tx1"/>
                </a:solidFill>
                <a:latin typeface="Times New Roman" panose="02020603050405020304" pitchFamily="18" charset="0"/>
              </a:defRPr>
            </a:lvl2pPr>
            <a:lvl3pPr marL="1142833" indent="-228567" eaLnBrk="0" hangingPunct="0">
              <a:spcBef>
                <a:spcPct val="30000"/>
              </a:spcBef>
              <a:defRPr sz="1200">
                <a:solidFill>
                  <a:schemeClr val="tx1"/>
                </a:solidFill>
                <a:latin typeface="Times New Roman" panose="02020603050405020304" pitchFamily="18" charset="0"/>
              </a:defRPr>
            </a:lvl3pPr>
            <a:lvl4pPr marL="1599965" indent="-228567" eaLnBrk="0" hangingPunct="0">
              <a:spcBef>
                <a:spcPct val="30000"/>
              </a:spcBef>
              <a:defRPr sz="1200">
                <a:solidFill>
                  <a:schemeClr val="tx1"/>
                </a:solidFill>
                <a:latin typeface="Times New Roman" panose="02020603050405020304" pitchFamily="18" charset="0"/>
              </a:defRPr>
            </a:lvl4pPr>
            <a:lvl5pPr marL="2057099" indent="-228567" eaLnBrk="0" hangingPunct="0">
              <a:spcBef>
                <a:spcPct val="30000"/>
              </a:spcBef>
              <a:defRPr sz="1200">
                <a:solidFill>
                  <a:schemeClr val="tx1"/>
                </a:solidFill>
                <a:latin typeface="Times New Roman" panose="02020603050405020304" pitchFamily="18" charset="0"/>
              </a:defRPr>
            </a:lvl5pPr>
            <a:lvl6pPr marL="2514232" indent="-228567" eaLnBrk="0" fontAlgn="base" hangingPunct="0">
              <a:spcBef>
                <a:spcPct val="30000"/>
              </a:spcBef>
              <a:spcAft>
                <a:spcPct val="0"/>
              </a:spcAft>
              <a:defRPr sz="1200">
                <a:solidFill>
                  <a:schemeClr val="tx1"/>
                </a:solidFill>
                <a:latin typeface="Times New Roman" panose="02020603050405020304" pitchFamily="18" charset="0"/>
              </a:defRPr>
            </a:lvl6pPr>
            <a:lvl7pPr marL="2971364" indent="-228567" eaLnBrk="0" fontAlgn="base" hangingPunct="0">
              <a:spcBef>
                <a:spcPct val="30000"/>
              </a:spcBef>
              <a:spcAft>
                <a:spcPct val="0"/>
              </a:spcAft>
              <a:defRPr sz="1200">
                <a:solidFill>
                  <a:schemeClr val="tx1"/>
                </a:solidFill>
                <a:latin typeface="Times New Roman" panose="02020603050405020304" pitchFamily="18" charset="0"/>
              </a:defRPr>
            </a:lvl7pPr>
            <a:lvl8pPr marL="3428498" indent="-228567" eaLnBrk="0" fontAlgn="base" hangingPunct="0">
              <a:spcBef>
                <a:spcPct val="30000"/>
              </a:spcBef>
              <a:spcAft>
                <a:spcPct val="0"/>
              </a:spcAft>
              <a:defRPr sz="1200">
                <a:solidFill>
                  <a:schemeClr val="tx1"/>
                </a:solidFill>
                <a:latin typeface="Times New Roman" panose="02020603050405020304" pitchFamily="18" charset="0"/>
              </a:defRPr>
            </a:lvl8pPr>
            <a:lvl9pPr marL="3885630" indent="-228567"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6239750-C97A-471D-8461-4A52101B0781}" type="slidenum">
              <a:rPr lang="en-US" altLang="en-US"/>
              <a:pPr eaLnBrk="1" hangingPunct="1">
                <a:spcBef>
                  <a:spcPct val="0"/>
                </a:spcBef>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841" indent="-285708" eaLnBrk="0" hangingPunct="0">
              <a:spcBef>
                <a:spcPct val="30000"/>
              </a:spcBef>
              <a:defRPr sz="1200">
                <a:solidFill>
                  <a:schemeClr val="tx1"/>
                </a:solidFill>
                <a:latin typeface="Times New Roman" panose="02020603050405020304" pitchFamily="18" charset="0"/>
              </a:defRPr>
            </a:lvl2pPr>
            <a:lvl3pPr marL="1142833" indent="-228567" eaLnBrk="0" hangingPunct="0">
              <a:spcBef>
                <a:spcPct val="30000"/>
              </a:spcBef>
              <a:defRPr sz="1200">
                <a:solidFill>
                  <a:schemeClr val="tx1"/>
                </a:solidFill>
                <a:latin typeface="Times New Roman" panose="02020603050405020304" pitchFamily="18" charset="0"/>
              </a:defRPr>
            </a:lvl3pPr>
            <a:lvl4pPr marL="1599965" indent="-228567" eaLnBrk="0" hangingPunct="0">
              <a:spcBef>
                <a:spcPct val="30000"/>
              </a:spcBef>
              <a:defRPr sz="1200">
                <a:solidFill>
                  <a:schemeClr val="tx1"/>
                </a:solidFill>
                <a:latin typeface="Times New Roman" panose="02020603050405020304" pitchFamily="18" charset="0"/>
              </a:defRPr>
            </a:lvl4pPr>
            <a:lvl5pPr marL="2057099" indent="-228567" eaLnBrk="0" hangingPunct="0">
              <a:spcBef>
                <a:spcPct val="30000"/>
              </a:spcBef>
              <a:defRPr sz="1200">
                <a:solidFill>
                  <a:schemeClr val="tx1"/>
                </a:solidFill>
                <a:latin typeface="Times New Roman" panose="02020603050405020304" pitchFamily="18" charset="0"/>
              </a:defRPr>
            </a:lvl5pPr>
            <a:lvl6pPr marL="2514232" indent="-228567" eaLnBrk="0" fontAlgn="base" hangingPunct="0">
              <a:spcBef>
                <a:spcPct val="30000"/>
              </a:spcBef>
              <a:spcAft>
                <a:spcPct val="0"/>
              </a:spcAft>
              <a:defRPr sz="1200">
                <a:solidFill>
                  <a:schemeClr val="tx1"/>
                </a:solidFill>
                <a:latin typeface="Times New Roman" panose="02020603050405020304" pitchFamily="18" charset="0"/>
              </a:defRPr>
            </a:lvl6pPr>
            <a:lvl7pPr marL="2971364" indent="-228567" eaLnBrk="0" fontAlgn="base" hangingPunct="0">
              <a:spcBef>
                <a:spcPct val="30000"/>
              </a:spcBef>
              <a:spcAft>
                <a:spcPct val="0"/>
              </a:spcAft>
              <a:defRPr sz="1200">
                <a:solidFill>
                  <a:schemeClr val="tx1"/>
                </a:solidFill>
                <a:latin typeface="Times New Roman" panose="02020603050405020304" pitchFamily="18" charset="0"/>
              </a:defRPr>
            </a:lvl7pPr>
            <a:lvl8pPr marL="3428498" indent="-228567" eaLnBrk="0" fontAlgn="base" hangingPunct="0">
              <a:spcBef>
                <a:spcPct val="30000"/>
              </a:spcBef>
              <a:spcAft>
                <a:spcPct val="0"/>
              </a:spcAft>
              <a:defRPr sz="1200">
                <a:solidFill>
                  <a:schemeClr val="tx1"/>
                </a:solidFill>
                <a:latin typeface="Times New Roman" panose="02020603050405020304" pitchFamily="18" charset="0"/>
              </a:defRPr>
            </a:lvl8pPr>
            <a:lvl9pPr marL="3885630" indent="-228567"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918933A-8C88-4B56-BAB1-734B48DE0534}" type="slidenum">
              <a:rPr lang="en-US" altLang="en-US"/>
              <a:pPr eaLnBrk="1" hangingPunct="1">
                <a:spcBef>
                  <a:spcPct val="0"/>
                </a:spcBef>
              </a:pPr>
              <a:t>36</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lIns="0" tIns="0" rIns="0" bIns="0"/>
          <a:lstStyle/>
          <a:p>
            <a:pPr eaLnBrk="1" hangingPunct="1">
              <a:lnSpc>
                <a:spcPct val="95000"/>
              </a:lnSpc>
              <a:spcBef>
                <a:spcPct val="0"/>
              </a:spcBef>
            </a:pPr>
            <a:r>
              <a:rPr lang="en-US" altLang="en-US" sz="1600" dirty="0">
                <a:solidFill>
                  <a:srgbClr val="000000"/>
                </a:solidFill>
                <a:latin typeface="Arial" panose="020B0604020202020204" pitchFamily="34" charset="0"/>
              </a:rPr>
              <a:t>Daniel: Attendance – regular, daily and on-time</a:t>
            </a:r>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r>
              <a:rPr lang="en-US" altLang="en-US"/>
              <a:t>David:</a:t>
            </a:r>
          </a:p>
        </p:txBody>
      </p:sp>
      <p:sp>
        <p:nvSpPr>
          <p:cNvPr id="8294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841" indent="-285708" eaLnBrk="0" hangingPunct="0">
              <a:spcBef>
                <a:spcPct val="30000"/>
              </a:spcBef>
              <a:defRPr sz="1200">
                <a:solidFill>
                  <a:schemeClr val="tx1"/>
                </a:solidFill>
                <a:latin typeface="Times New Roman" panose="02020603050405020304" pitchFamily="18" charset="0"/>
              </a:defRPr>
            </a:lvl2pPr>
            <a:lvl3pPr marL="1142833" indent="-228567" eaLnBrk="0" hangingPunct="0">
              <a:spcBef>
                <a:spcPct val="30000"/>
              </a:spcBef>
              <a:defRPr sz="1200">
                <a:solidFill>
                  <a:schemeClr val="tx1"/>
                </a:solidFill>
                <a:latin typeface="Times New Roman" panose="02020603050405020304" pitchFamily="18" charset="0"/>
              </a:defRPr>
            </a:lvl3pPr>
            <a:lvl4pPr marL="1599965" indent="-228567" eaLnBrk="0" hangingPunct="0">
              <a:spcBef>
                <a:spcPct val="30000"/>
              </a:spcBef>
              <a:defRPr sz="1200">
                <a:solidFill>
                  <a:schemeClr val="tx1"/>
                </a:solidFill>
                <a:latin typeface="Times New Roman" panose="02020603050405020304" pitchFamily="18" charset="0"/>
              </a:defRPr>
            </a:lvl4pPr>
            <a:lvl5pPr marL="2057099" indent="-228567" eaLnBrk="0" hangingPunct="0">
              <a:spcBef>
                <a:spcPct val="30000"/>
              </a:spcBef>
              <a:defRPr sz="1200">
                <a:solidFill>
                  <a:schemeClr val="tx1"/>
                </a:solidFill>
                <a:latin typeface="Times New Roman" panose="02020603050405020304" pitchFamily="18" charset="0"/>
              </a:defRPr>
            </a:lvl5pPr>
            <a:lvl6pPr marL="2514232" indent="-228567" eaLnBrk="0" fontAlgn="base" hangingPunct="0">
              <a:spcBef>
                <a:spcPct val="30000"/>
              </a:spcBef>
              <a:spcAft>
                <a:spcPct val="0"/>
              </a:spcAft>
              <a:defRPr sz="1200">
                <a:solidFill>
                  <a:schemeClr val="tx1"/>
                </a:solidFill>
                <a:latin typeface="Times New Roman" panose="02020603050405020304" pitchFamily="18" charset="0"/>
              </a:defRPr>
            </a:lvl6pPr>
            <a:lvl7pPr marL="2971364" indent="-228567" eaLnBrk="0" fontAlgn="base" hangingPunct="0">
              <a:spcBef>
                <a:spcPct val="30000"/>
              </a:spcBef>
              <a:spcAft>
                <a:spcPct val="0"/>
              </a:spcAft>
              <a:defRPr sz="1200">
                <a:solidFill>
                  <a:schemeClr val="tx1"/>
                </a:solidFill>
                <a:latin typeface="Times New Roman" panose="02020603050405020304" pitchFamily="18" charset="0"/>
              </a:defRPr>
            </a:lvl7pPr>
            <a:lvl8pPr marL="3428498" indent="-228567" eaLnBrk="0" fontAlgn="base" hangingPunct="0">
              <a:spcBef>
                <a:spcPct val="30000"/>
              </a:spcBef>
              <a:spcAft>
                <a:spcPct val="0"/>
              </a:spcAft>
              <a:defRPr sz="1200">
                <a:solidFill>
                  <a:schemeClr val="tx1"/>
                </a:solidFill>
                <a:latin typeface="Times New Roman" panose="02020603050405020304" pitchFamily="18" charset="0"/>
              </a:defRPr>
            </a:lvl8pPr>
            <a:lvl9pPr marL="3885630" indent="-228567"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F24DE0A-B98B-4916-8D69-1EEA417E92FC}" type="slidenum">
              <a:rPr lang="en-US" altLang="en-US"/>
              <a:pPr eaLnBrk="1" hangingPunct="1">
                <a:spcBef>
                  <a:spcPct val="0"/>
                </a:spcBef>
              </a:pPr>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p:txBody>
      </p:sp>
      <p:sp>
        <p:nvSpPr>
          <p:cNvPr id="4" name="Slide Number Placeholder 3"/>
          <p:cNvSpPr>
            <a:spLocks noGrp="1"/>
          </p:cNvSpPr>
          <p:nvPr>
            <p:ph type="sldNum" sz="quarter" idx="10"/>
          </p:nvPr>
        </p:nvSpPr>
        <p:spPr/>
        <p:txBody>
          <a:bodyPr/>
          <a:lstStyle/>
          <a:p>
            <a:fld id="{7A2B9CF8-022D-4C87-A8B4-6F55F217ED1E}" type="slidenum">
              <a:rPr lang="en-US" altLang="en-US" smtClean="0"/>
              <a:pPr/>
              <a:t>38</a:t>
            </a:fld>
            <a:endParaRPr lang="en-US" altLang="en-US"/>
          </a:p>
        </p:txBody>
      </p:sp>
    </p:spTree>
    <p:extLst>
      <p:ext uri="{BB962C8B-B14F-4D97-AF65-F5344CB8AC3E}">
        <p14:creationId xmlns:p14="http://schemas.microsoft.com/office/powerpoint/2010/main" val="40684339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p:txBody>
      </p:sp>
      <p:sp>
        <p:nvSpPr>
          <p:cNvPr id="4" name="Slide Number Placeholder 3"/>
          <p:cNvSpPr>
            <a:spLocks noGrp="1"/>
          </p:cNvSpPr>
          <p:nvPr>
            <p:ph type="sldNum" sz="quarter" idx="10"/>
          </p:nvPr>
        </p:nvSpPr>
        <p:spPr/>
        <p:txBody>
          <a:bodyPr/>
          <a:lstStyle/>
          <a:p>
            <a:fld id="{7A2B9CF8-022D-4C87-A8B4-6F55F217ED1E}" type="slidenum">
              <a:rPr lang="en-US" altLang="en-US" smtClean="0"/>
              <a:pPr/>
              <a:t>39</a:t>
            </a:fld>
            <a:endParaRPr lang="en-US" altLang="en-US"/>
          </a:p>
        </p:txBody>
      </p:sp>
    </p:spTree>
    <p:extLst>
      <p:ext uri="{BB962C8B-B14F-4D97-AF65-F5344CB8AC3E}">
        <p14:creationId xmlns:p14="http://schemas.microsoft.com/office/powerpoint/2010/main" val="427388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r>
              <a:rPr lang="en-US" altLang="en-US" dirty="0"/>
              <a:t>PTA Rep</a:t>
            </a:r>
          </a:p>
        </p:txBody>
      </p:sp>
      <p:sp>
        <p:nvSpPr>
          <p:cNvPr id="4710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841" indent="-285708" eaLnBrk="0" hangingPunct="0">
              <a:spcBef>
                <a:spcPct val="30000"/>
              </a:spcBef>
              <a:defRPr sz="1200">
                <a:solidFill>
                  <a:schemeClr val="tx1"/>
                </a:solidFill>
                <a:latin typeface="Times New Roman" panose="02020603050405020304" pitchFamily="18" charset="0"/>
              </a:defRPr>
            </a:lvl2pPr>
            <a:lvl3pPr marL="1142833" indent="-228567" eaLnBrk="0" hangingPunct="0">
              <a:spcBef>
                <a:spcPct val="30000"/>
              </a:spcBef>
              <a:defRPr sz="1200">
                <a:solidFill>
                  <a:schemeClr val="tx1"/>
                </a:solidFill>
                <a:latin typeface="Times New Roman" panose="02020603050405020304" pitchFamily="18" charset="0"/>
              </a:defRPr>
            </a:lvl3pPr>
            <a:lvl4pPr marL="1599965" indent="-228567" eaLnBrk="0" hangingPunct="0">
              <a:spcBef>
                <a:spcPct val="30000"/>
              </a:spcBef>
              <a:defRPr sz="1200">
                <a:solidFill>
                  <a:schemeClr val="tx1"/>
                </a:solidFill>
                <a:latin typeface="Times New Roman" panose="02020603050405020304" pitchFamily="18" charset="0"/>
              </a:defRPr>
            </a:lvl4pPr>
            <a:lvl5pPr marL="2057099" indent="-228567" eaLnBrk="0" hangingPunct="0">
              <a:spcBef>
                <a:spcPct val="30000"/>
              </a:spcBef>
              <a:defRPr sz="1200">
                <a:solidFill>
                  <a:schemeClr val="tx1"/>
                </a:solidFill>
                <a:latin typeface="Times New Roman" panose="02020603050405020304" pitchFamily="18" charset="0"/>
              </a:defRPr>
            </a:lvl5pPr>
            <a:lvl6pPr marL="2514232" indent="-228567" eaLnBrk="0" fontAlgn="base" hangingPunct="0">
              <a:spcBef>
                <a:spcPct val="30000"/>
              </a:spcBef>
              <a:spcAft>
                <a:spcPct val="0"/>
              </a:spcAft>
              <a:defRPr sz="1200">
                <a:solidFill>
                  <a:schemeClr val="tx1"/>
                </a:solidFill>
                <a:latin typeface="Times New Roman" panose="02020603050405020304" pitchFamily="18" charset="0"/>
              </a:defRPr>
            </a:lvl6pPr>
            <a:lvl7pPr marL="2971364" indent="-228567" eaLnBrk="0" fontAlgn="base" hangingPunct="0">
              <a:spcBef>
                <a:spcPct val="30000"/>
              </a:spcBef>
              <a:spcAft>
                <a:spcPct val="0"/>
              </a:spcAft>
              <a:defRPr sz="1200">
                <a:solidFill>
                  <a:schemeClr val="tx1"/>
                </a:solidFill>
                <a:latin typeface="Times New Roman" panose="02020603050405020304" pitchFamily="18" charset="0"/>
              </a:defRPr>
            </a:lvl7pPr>
            <a:lvl8pPr marL="3428498" indent="-228567" eaLnBrk="0" fontAlgn="base" hangingPunct="0">
              <a:spcBef>
                <a:spcPct val="30000"/>
              </a:spcBef>
              <a:spcAft>
                <a:spcPct val="0"/>
              </a:spcAft>
              <a:defRPr sz="1200">
                <a:solidFill>
                  <a:schemeClr val="tx1"/>
                </a:solidFill>
                <a:latin typeface="Times New Roman" panose="02020603050405020304" pitchFamily="18" charset="0"/>
              </a:defRPr>
            </a:lvl8pPr>
            <a:lvl9pPr marL="3885630" indent="-228567"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E5E5670-F8B8-437C-8E4A-51A7AF461E40}" type="slidenum">
              <a:rPr lang="en-US" altLang="en-US"/>
              <a:pPr eaLnBrk="1" hangingPunct="1">
                <a:spcBef>
                  <a:spcPct val="0"/>
                </a:spcBef>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p:txBody>
      </p:sp>
      <p:sp>
        <p:nvSpPr>
          <p:cNvPr id="4" name="Slide Number Placeholder 3"/>
          <p:cNvSpPr>
            <a:spLocks noGrp="1"/>
          </p:cNvSpPr>
          <p:nvPr>
            <p:ph type="sldNum" sz="quarter" idx="10"/>
          </p:nvPr>
        </p:nvSpPr>
        <p:spPr/>
        <p:txBody>
          <a:bodyPr/>
          <a:lstStyle/>
          <a:p>
            <a:fld id="{7A2B9CF8-022D-4C87-A8B4-6F55F217ED1E}" type="slidenum">
              <a:rPr lang="en-US" altLang="en-US" smtClean="0"/>
              <a:pPr/>
              <a:t>40</a:t>
            </a:fld>
            <a:endParaRPr lang="en-US" altLang="en-US"/>
          </a:p>
        </p:txBody>
      </p:sp>
    </p:spTree>
    <p:extLst>
      <p:ext uri="{BB962C8B-B14F-4D97-AF65-F5344CB8AC3E}">
        <p14:creationId xmlns:p14="http://schemas.microsoft.com/office/powerpoint/2010/main" val="37568408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p:txBody>
      </p:sp>
      <p:sp>
        <p:nvSpPr>
          <p:cNvPr id="4" name="Slide Number Placeholder 3"/>
          <p:cNvSpPr>
            <a:spLocks noGrp="1"/>
          </p:cNvSpPr>
          <p:nvPr>
            <p:ph type="sldNum" sz="quarter" idx="10"/>
          </p:nvPr>
        </p:nvSpPr>
        <p:spPr/>
        <p:txBody>
          <a:bodyPr/>
          <a:lstStyle/>
          <a:p>
            <a:fld id="{7A2B9CF8-022D-4C87-A8B4-6F55F217ED1E}" type="slidenum">
              <a:rPr lang="en-US" altLang="en-US" smtClean="0"/>
              <a:pPr/>
              <a:t>41</a:t>
            </a:fld>
            <a:endParaRPr lang="en-US" altLang="en-US"/>
          </a:p>
        </p:txBody>
      </p:sp>
    </p:spTree>
    <p:extLst>
      <p:ext uri="{BB962C8B-B14F-4D97-AF65-F5344CB8AC3E}">
        <p14:creationId xmlns:p14="http://schemas.microsoft.com/office/powerpoint/2010/main" val="33627819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r>
              <a:rPr lang="en-US" altLang="en-US"/>
              <a:t>David:</a:t>
            </a:r>
          </a:p>
        </p:txBody>
      </p:sp>
      <p:sp>
        <p:nvSpPr>
          <p:cNvPr id="8090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841" indent="-285708" eaLnBrk="0" hangingPunct="0">
              <a:spcBef>
                <a:spcPct val="30000"/>
              </a:spcBef>
              <a:defRPr sz="1200">
                <a:solidFill>
                  <a:schemeClr val="tx1"/>
                </a:solidFill>
                <a:latin typeface="Times New Roman" panose="02020603050405020304" pitchFamily="18" charset="0"/>
              </a:defRPr>
            </a:lvl2pPr>
            <a:lvl3pPr marL="1142833" indent="-228567" eaLnBrk="0" hangingPunct="0">
              <a:spcBef>
                <a:spcPct val="30000"/>
              </a:spcBef>
              <a:defRPr sz="1200">
                <a:solidFill>
                  <a:schemeClr val="tx1"/>
                </a:solidFill>
                <a:latin typeface="Times New Roman" panose="02020603050405020304" pitchFamily="18" charset="0"/>
              </a:defRPr>
            </a:lvl3pPr>
            <a:lvl4pPr marL="1599965" indent="-228567" eaLnBrk="0" hangingPunct="0">
              <a:spcBef>
                <a:spcPct val="30000"/>
              </a:spcBef>
              <a:defRPr sz="1200">
                <a:solidFill>
                  <a:schemeClr val="tx1"/>
                </a:solidFill>
                <a:latin typeface="Times New Roman" panose="02020603050405020304" pitchFamily="18" charset="0"/>
              </a:defRPr>
            </a:lvl4pPr>
            <a:lvl5pPr marL="2057099" indent="-228567" eaLnBrk="0" hangingPunct="0">
              <a:spcBef>
                <a:spcPct val="30000"/>
              </a:spcBef>
              <a:defRPr sz="1200">
                <a:solidFill>
                  <a:schemeClr val="tx1"/>
                </a:solidFill>
                <a:latin typeface="Times New Roman" panose="02020603050405020304" pitchFamily="18" charset="0"/>
              </a:defRPr>
            </a:lvl5pPr>
            <a:lvl6pPr marL="2514232" indent="-228567" eaLnBrk="0" fontAlgn="base" hangingPunct="0">
              <a:spcBef>
                <a:spcPct val="30000"/>
              </a:spcBef>
              <a:spcAft>
                <a:spcPct val="0"/>
              </a:spcAft>
              <a:defRPr sz="1200">
                <a:solidFill>
                  <a:schemeClr val="tx1"/>
                </a:solidFill>
                <a:latin typeface="Times New Roman" panose="02020603050405020304" pitchFamily="18" charset="0"/>
              </a:defRPr>
            </a:lvl6pPr>
            <a:lvl7pPr marL="2971364" indent="-228567" eaLnBrk="0" fontAlgn="base" hangingPunct="0">
              <a:spcBef>
                <a:spcPct val="30000"/>
              </a:spcBef>
              <a:spcAft>
                <a:spcPct val="0"/>
              </a:spcAft>
              <a:defRPr sz="1200">
                <a:solidFill>
                  <a:schemeClr val="tx1"/>
                </a:solidFill>
                <a:latin typeface="Times New Roman" panose="02020603050405020304" pitchFamily="18" charset="0"/>
              </a:defRPr>
            </a:lvl7pPr>
            <a:lvl8pPr marL="3428498" indent="-228567" eaLnBrk="0" fontAlgn="base" hangingPunct="0">
              <a:spcBef>
                <a:spcPct val="30000"/>
              </a:spcBef>
              <a:spcAft>
                <a:spcPct val="0"/>
              </a:spcAft>
              <a:defRPr sz="1200">
                <a:solidFill>
                  <a:schemeClr val="tx1"/>
                </a:solidFill>
                <a:latin typeface="Times New Roman" panose="02020603050405020304" pitchFamily="18" charset="0"/>
              </a:defRPr>
            </a:lvl8pPr>
            <a:lvl9pPr marL="3885630" indent="-228567"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047229A-E28E-4F34-94CA-CE595BDA33F5}" type="slidenum">
              <a:rPr lang="en-US" altLang="en-US"/>
              <a:pPr eaLnBrk="1" hangingPunct="1">
                <a:spcBef>
                  <a:spcPct val="0"/>
                </a:spcBef>
              </a:pPr>
              <a:t>42</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p:spPr>
        <p:txBody>
          <a:bodyPr/>
          <a:lstStyle/>
          <a:p>
            <a:r>
              <a:rPr lang="en-US" altLang="en-US" dirty="0"/>
              <a:t>David, Amy, Tammy, Daniel, Rhoda</a:t>
            </a:r>
          </a:p>
        </p:txBody>
      </p:sp>
      <p:sp>
        <p:nvSpPr>
          <p:cNvPr id="8499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841" indent="-285708" eaLnBrk="0" hangingPunct="0">
              <a:spcBef>
                <a:spcPct val="30000"/>
              </a:spcBef>
              <a:defRPr sz="1200">
                <a:solidFill>
                  <a:schemeClr val="tx1"/>
                </a:solidFill>
                <a:latin typeface="Times New Roman" panose="02020603050405020304" pitchFamily="18" charset="0"/>
              </a:defRPr>
            </a:lvl2pPr>
            <a:lvl3pPr marL="1142833" indent="-228567" eaLnBrk="0" hangingPunct="0">
              <a:spcBef>
                <a:spcPct val="30000"/>
              </a:spcBef>
              <a:defRPr sz="1200">
                <a:solidFill>
                  <a:schemeClr val="tx1"/>
                </a:solidFill>
                <a:latin typeface="Times New Roman" panose="02020603050405020304" pitchFamily="18" charset="0"/>
              </a:defRPr>
            </a:lvl3pPr>
            <a:lvl4pPr marL="1599965" indent="-228567" eaLnBrk="0" hangingPunct="0">
              <a:spcBef>
                <a:spcPct val="30000"/>
              </a:spcBef>
              <a:defRPr sz="1200">
                <a:solidFill>
                  <a:schemeClr val="tx1"/>
                </a:solidFill>
                <a:latin typeface="Times New Roman" panose="02020603050405020304" pitchFamily="18" charset="0"/>
              </a:defRPr>
            </a:lvl4pPr>
            <a:lvl5pPr marL="2057099" indent="-228567" eaLnBrk="0" hangingPunct="0">
              <a:spcBef>
                <a:spcPct val="30000"/>
              </a:spcBef>
              <a:defRPr sz="1200">
                <a:solidFill>
                  <a:schemeClr val="tx1"/>
                </a:solidFill>
                <a:latin typeface="Times New Roman" panose="02020603050405020304" pitchFamily="18" charset="0"/>
              </a:defRPr>
            </a:lvl5pPr>
            <a:lvl6pPr marL="2514232" indent="-228567" eaLnBrk="0" fontAlgn="base" hangingPunct="0">
              <a:spcBef>
                <a:spcPct val="30000"/>
              </a:spcBef>
              <a:spcAft>
                <a:spcPct val="0"/>
              </a:spcAft>
              <a:defRPr sz="1200">
                <a:solidFill>
                  <a:schemeClr val="tx1"/>
                </a:solidFill>
                <a:latin typeface="Times New Roman" panose="02020603050405020304" pitchFamily="18" charset="0"/>
              </a:defRPr>
            </a:lvl6pPr>
            <a:lvl7pPr marL="2971364" indent="-228567" eaLnBrk="0" fontAlgn="base" hangingPunct="0">
              <a:spcBef>
                <a:spcPct val="30000"/>
              </a:spcBef>
              <a:spcAft>
                <a:spcPct val="0"/>
              </a:spcAft>
              <a:defRPr sz="1200">
                <a:solidFill>
                  <a:schemeClr val="tx1"/>
                </a:solidFill>
                <a:latin typeface="Times New Roman" panose="02020603050405020304" pitchFamily="18" charset="0"/>
              </a:defRPr>
            </a:lvl7pPr>
            <a:lvl8pPr marL="3428498" indent="-228567" eaLnBrk="0" fontAlgn="base" hangingPunct="0">
              <a:spcBef>
                <a:spcPct val="30000"/>
              </a:spcBef>
              <a:spcAft>
                <a:spcPct val="0"/>
              </a:spcAft>
              <a:defRPr sz="1200">
                <a:solidFill>
                  <a:schemeClr val="tx1"/>
                </a:solidFill>
                <a:latin typeface="Times New Roman" panose="02020603050405020304" pitchFamily="18" charset="0"/>
              </a:defRPr>
            </a:lvl8pPr>
            <a:lvl9pPr marL="3885630" indent="-228567"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F1E5A60-B9AF-46DE-84AE-77AED8D73CDC}" type="slidenum">
              <a:rPr lang="en-US" altLang="en-US"/>
              <a:pPr eaLnBrk="1" hangingPunct="1">
                <a:spcBef>
                  <a:spcPct val="0"/>
                </a:spcBef>
              </a:pPr>
              <a:t>43</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r>
              <a:rPr lang="en-US" altLang="en-US" dirty="0"/>
              <a:t>David</a:t>
            </a:r>
          </a:p>
        </p:txBody>
      </p:sp>
      <p:sp>
        <p:nvSpPr>
          <p:cNvPr id="4710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841" indent="-285708" eaLnBrk="0" hangingPunct="0">
              <a:spcBef>
                <a:spcPct val="30000"/>
              </a:spcBef>
              <a:defRPr sz="1200">
                <a:solidFill>
                  <a:schemeClr val="tx1"/>
                </a:solidFill>
                <a:latin typeface="Times New Roman" panose="02020603050405020304" pitchFamily="18" charset="0"/>
              </a:defRPr>
            </a:lvl2pPr>
            <a:lvl3pPr marL="1142833" indent="-228567" eaLnBrk="0" hangingPunct="0">
              <a:spcBef>
                <a:spcPct val="30000"/>
              </a:spcBef>
              <a:defRPr sz="1200">
                <a:solidFill>
                  <a:schemeClr val="tx1"/>
                </a:solidFill>
                <a:latin typeface="Times New Roman" panose="02020603050405020304" pitchFamily="18" charset="0"/>
              </a:defRPr>
            </a:lvl3pPr>
            <a:lvl4pPr marL="1599965" indent="-228567" eaLnBrk="0" hangingPunct="0">
              <a:spcBef>
                <a:spcPct val="30000"/>
              </a:spcBef>
              <a:defRPr sz="1200">
                <a:solidFill>
                  <a:schemeClr val="tx1"/>
                </a:solidFill>
                <a:latin typeface="Times New Roman" panose="02020603050405020304" pitchFamily="18" charset="0"/>
              </a:defRPr>
            </a:lvl4pPr>
            <a:lvl5pPr marL="2057099" indent="-228567" eaLnBrk="0" hangingPunct="0">
              <a:spcBef>
                <a:spcPct val="30000"/>
              </a:spcBef>
              <a:defRPr sz="1200">
                <a:solidFill>
                  <a:schemeClr val="tx1"/>
                </a:solidFill>
                <a:latin typeface="Times New Roman" panose="02020603050405020304" pitchFamily="18" charset="0"/>
              </a:defRPr>
            </a:lvl5pPr>
            <a:lvl6pPr marL="2514232" indent="-228567" eaLnBrk="0" fontAlgn="base" hangingPunct="0">
              <a:spcBef>
                <a:spcPct val="30000"/>
              </a:spcBef>
              <a:spcAft>
                <a:spcPct val="0"/>
              </a:spcAft>
              <a:defRPr sz="1200">
                <a:solidFill>
                  <a:schemeClr val="tx1"/>
                </a:solidFill>
                <a:latin typeface="Times New Roman" panose="02020603050405020304" pitchFamily="18" charset="0"/>
              </a:defRPr>
            </a:lvl6pPr>
            <a:lvl7pPr marL="2971364" indent="-228567" eaLnBrk="0" fontAlgn="base" hangingPunct="0">
              <a:spcBef>
                <a:spcPct val="30000"/>
              </a:spcBef>
              <a:spcAft>
                <a:spcPct val="0"/>
              </a:spcAft>
              <a:defRPr sz="1200">
                <a:solidFill>
                  <a:schemeClr val="tx1"/>
                </a:solidFill>
                <a:latin typeface="Times New Roman" panose="02020603050405020304" pitchFamily="18" charset="0"/>
              </a:defRPr>
            </a:lvl7pPr>
            <a:lvl8pPr marL="3428498" indent="-228567" eaLnBrk="0" fontAlgn="base" hangingPunct="0">
              <a:spcBef>
                <a:spcPct val="30000"/>
              </a:spcBef>
              <a:spcAft>
                <a:spcPct val="0"/>
              </a:spcAft>
              <a:defRPr sz="1200">
                <a:solidFill>
                  <a:schemeClr val="tx1"/>
                </a:solidFill>
                <a:latin typeface="Times New Roman" panose="02020603050405020304" pitchFamily="18" charset="0"/>
              </a:defRPr>
            </a:lvl8pPr>
            <a:lvl9pPr marL="3885630" indent="-228567"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E5E5670-F8B8-437C-8E4A-51A7AF461E40}" type="slidenum">
              <a:rPr lang="en-US" altLang="en-US"/>
              <a:pPr eaLnBrk="1" hangingPunct="1">
                <a:spcBef>
                  <a:spcPct val="0"/>
                </a:spcBef>
              </a:pPr>
              <a:t>5</a:t>
            </a:fld>
            <a:endParaRPr lang="en-US" altLang="en-US"/>
          </a:p>
        </p:txBody>
      </p:sp>
    </p:spTree>
    <p:extLst>
      <p:ext uri="{BB962C8B-B14F-4D97-AF65-F5344CB8AC3E}">
        <p14:creationId xmlns:p14="http://schemas.microsoft.com/office/powerpoint/2010/main" val="396225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Mandy and Breanne</a:t>
            </a:r>
          </a:p>
        </p:txBody>
      </p:sp>
      <p:sp>
        <p:nvSpPr>
          <p:cNvPr id="4" name="Slide Number Placeholder 3"/>
          <p:cNvSpPr>
            <a:spLocks noGrp="1"/>
          </p:cNvSpPr>
          <p:nvPr>
            <p:ph type="sldNum" sz="quarter" idx="10"/>
          </p:nvPr>
        </p:nvSpPr>
        <p:spPr/>
        <p:txBody>
          <a:bodyPr/>
          <a:lstStyle/>
          <a:p>
            <a:fld id="{7A2B9CF8-022D-4C87-A8B4-6F55F217ED1E}" type="slidenum">
              <a:rPr lang="en-US" altLang="en-US" smtClean="0"/>
              <a:pPr/>
              <a:t>6</a:t>
            </a:fld>
            <a:endParaRPr lang="en-US" altLang="en-US"/>
          </a:p>
        </p:txBody>
      </p:sp>
    </p:spTree>
    <p:extLst>
      <p:ext uri="{BB962C8B-B14F-4D97-AF65-F5344CB8AC3E}">
        <p14:creationId xmlns:p14="http://schemas.microsoft.com/office/powerpoint/2010/main" val="210224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r>
              <a:rPr lang="en-US" altLang="en-US" dirty="0"/>
              <a:t>Shirley or Amy</a:t>
            </a:r>
          </a:p>
        </p:txBody>
      </p:sp>
      <p:sp>
        <p:nvSpPr>
          <p:cNvPr id="491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841" indent="-285708" eaLnBrk="0" hangingPunct="0">
              <a:spcBef>
                <a:spcPct val="30000"/>
              </a:spcBef>
              <a:defRPr sz="1200">
                <a:solidFill>
                  <a:schemeClr val="tx1"/>
                </a:solidFill>
                <a:latin typeface="Times New Roman" panose="02020603050405020304" pitchFamily="18" charset="0"/>
              </a:defRPr>
            </a:lvl2pPr>
            <a:lvl3pPr marL="1142833" indent="-228567" eaLnBrk="0" hangingPunct="0">
              <a:spcBef>
                <a:spcPct val="30000"/>
              </a:spcBef>
              <a:defRPr sz="1200">
                <a:solidFill>
                  <a:schemeClr val="tx1"/>
                </a:solidFill>
                <a:latin typeface="Times New Roman" panose="02020603050405020304" pitchFamily="18" charset="0"/>
              </a:defRPr>
            </a:lvl3pPr>
            <a:lvl4pPr marL="1599965" indent="-228567" eaLnBrk="0" hangingPunct="0">
              <a:spcBef>
                <a:spcPct val="30000"/>
              </a:spcBef>
              <a:defRPr sz="1200">
                <a:solidFill>
                  <a:schemeClr val="tx1"/>
                </a:solidFill>
                <a:latin typeface="Times New Roman" panose="02020603050405020304" pitchFamily="18" charset="0"/>
              </a:defRPr>
            </a:lvl4pPr>
            <a:lvl5pPr marL="2057099" indent="-228567" eaLnBrk="0" hangingPunct="0">
              <a:spcBef>
                <a:spcPct val="30000"/>
              </a:spcBef>
              <a:defRPr sz="1200">
                <a:solidFill>
                  <a:schemeClr val="tx1"/>
                </a:solidFill>
                <a:latin typeface="Times New Roman" panose="02020603050405020304" pitchFamily="18" charset="0"/>
              </a:defRPr>
            </a:lvl5pPr>
            <a:lvl6pPr marL="2514232" indent="-228567" eaLnBrk="0" fontAlgn="base" hangingPunct="0">
              <a:spcBef>
                <a:spcPct val="30000"/>
              </a:spcBef>
              <a:spcAft>
                <a:spcPct val="0"/>
              </a:spcAft>
              <a:defRPr sz="1200">
                <a:solidFill>
                  <a:schemeClr val="tx1"/>
                </a:solidFill>
                <a:latin typeface="Times New Roman" panose="02020603050405020304" pitchFamily="18" charset="0"/>
              </a:defRPr>
            </a:lvl6pPr>
            <a:lvl7pPr marL="2971364" indent="-228567" eaLnBrk="0" fontAlgn="base" hangingPunct="0">
              <a:spcBef>
                <a:spcPct val="30000"/>
              </a:spcBef>
              <a:spcAft>
                <a:spcPct val="0"/>
              </a:spcAft>
              <a:defRPr sz="1200">
                <a:solidFill>
                  <a:schemeClr val="tx1"/>
                </a:solidFill>
                <a:latin typeface="Times New Roman" panose="02020603050405020304" pitchFamily="18" charset="0"/>
              </a:defRPr>
            </a:lvl7pPr>
            <a:lvl8pPr marL="3428498" indent="-228567" eaLnBrk="0" fontAlgn="base" hangingPunct="0">
              <a:spcBef>
                <a:spcPct val="30000"/>
              </a:spcBef>
              <a:spcAft>
                <a:spcPct val="0"/>
              </a:spcAft>
              <a:defRPr sz="1200">
                <a:solidFill>
                  <a:schemeClr val="tx1"/>
                </a:solidFill>
                <a:latin typeface="Times New Roman" panose="02020603050405020304" pitchFamily="18" charset="0"/>
              </a:defRPr>
            </a:lvl8pPr>
            <a:lvl9pPr marL="3885630" indent="-228567"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464CAB3-1228-4D34-B9F1-6237D80649FB}" type="slidenum">
              <a:rPr lang="en-US" altLang="en-US"/>
              <a:pPr eaLnBrk="1" hangingPunct="1">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841" indent="-285708" eaLnBrk="0" hangingPunct="0">
              <a:spcBef>
                <a:spcPct val="30000"/>
              </a:spcBef>
              <a:defRPr sz="1200">
                <a:solidFill>
                  <a:schemeClr val="tx1"/>
                </a:solidFill>
                <a:latin typeface="Times New Roman" panose="02020603050405020304" pitchFamily="18" charset="0"/>
              </a:defRPr>
            </a:lvl2pPr>
            <a:lvl3pPr marL="1142833" indent="-228567" eaLnBrk="0" hangingPunct="0">
              <a:spcBef>
                <a:spcPct val="30000"/>
              </a:spcBef>
              <a:defRPr sz="1200">
                <a:solidFill>
                  <a:schemeClr val="tx1"/>
                </a:solidFill>
                <a:latin typeface="Times New Roman" panose="02020603050405020304" pitchFamily="18" charset="0"/>
              </a:defRPr>
            </a:lvl3pPr>
            <a:lvl4pPr marL="1599965" indent="-228567" eaLnBrk="0" hangingPunct="0">
              <a:spcBef>
                <a:spcPct val="30000"/>
              </a:spcBef>
              <a:defRPr sz="1200">
                <a:solidFill>
                  <a:schemeClr val="tx1"/>
                </a:solidFill>
                <a:latin typeface="Times New Roman" panose="02020603050405020304" pitchFamily="18" charset="0"/>
              </a:defRPr>
            </a:lvl4pPr>
            <a:lvl5pPr marL="2057099" indent="-228567" eaLnBrk="0" hangingPunct="0">
              <a:spcBef>
                <a:spcPct val="30000"/>
              </a:spcBef>
              <a:defRPr sz="1200">
                <a:solidFill>
                  <a:schemeClr val="tx1"/>
                </a:solidFill>
                <a:latin typeface="Times New Roman" panose="02020603050405020304" pitchFamily="18" charset="0"/>
              </a:defRPr>
            </a:lvl5pPr>
            <a:lvl6pPr marL="2514232" indent="-228567" eaLnBrk="0" fontAlgn="base" hangingPunct="0">
              <a:spcBef>
                <a:spcPct val="30000"/>
              </a:spcBef>
              <a:spcAft>
                <a:spcPct val="0"/>
              </a:spcAft>
              <a:defRPr sz="1200">
                <a:solidFill>
                  <a:schemeClr val="tx1"/>
                </a:solidFill>
                <a:latin typeface="Times New Roman" panose="02020603050405020304" pitchFamily="18" charset="0"/>
              </a:defRPr>
            </a:lvl6pPr>
            <a:lvl7pPr marL="2971364" indent="-228567" eaLnBrk="0" fontAlgn="base" hangingPunct="0">
              <a:spcBef>
                <a:spcPct val="30000"/>
              </a:spcBef>
              <a:spcAft>
                <a:spcPct val="0"/>
              </a:spcAft>
              <a:defRPr sz="1200">
                <a:solidFill>
                  <a:schemeClr val="tx1"/>
                </a:solidFill>
                <a:latin typeface="Times New Roman" panose="02020603050405020304" pitchFamily="18" charset="0"/>
              </a:defRPr>
            </a:lvl7pPr>
            <a:lvl8pPr marL="3428498" indent="-228567" eaLnBrk="0" fontAlgn="base" hangingPunct="0">
              <a:spcBef>
                <a:spcPct val="30000"/>
              </a:spcBef>
              <a:spcAft>
                <a:spcPct val="0"/>
              </a:spcAft>
              <a:defRPr sz="1200">
                <a:solidFill>
                  <a:schemeClr val="tx1"/>
                </a:solidFill>
                <a:latin typeface="Times New Roman" panose="02020603050405020304" pitchFamily="18" charset="0"/>
              </a:defRPr>
            </a:lvl8pPr>
            <a:lvl9pPr marL="3885630" indent="-228567"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38880F0-EB43-4E73-9DFE-304E575DA4F3}" type="slidenum">
              <a:rPr lang="en-US" altLang="en-US"/>
              <a:pPr eaLnBrk="1" hangingPunct="1">
                <a:spcBef>
                  <a:spcPct val="0"/>
                </a:spcBef>
              </a:pPr>
              <a:t>8</a:t>
            </a:fld>
            <a:endParaRPr lang="en-US" altLang="en-US"/>
          </a:p>
        </p:txBody>
      </p:sp>
      <p:sp>
        <p:nvSpPr>
          <p:cNvPr id="50179" name="Rectangle 1"/>
          <p:cNvSpPr>
            <a:spLocks noGrp="1" noRot="1" noChangeAspect="1" noChangeArrowheads="1" noTextEdit="1"/>
          </p:cNvSpPr>
          <p:nvPr>
            <p:ph type="sldImg"/>
          </p:nvPr>
        </p:nvSpPr>
        <p:spPr>
          <a:ln/>
        </p:spPr>
      </p:sp>
      <p:sp>
        <p:nvSpPr>
          <p:cNvPr id="50180" name="Rectangle 2"/>
          <p:cNvSpPr>
            <a:spLocks noGrp="1" noChangeArrowheads="1"/>
          </p:cNvSpPr>
          <p:nvPr>
            <p:ph type="body" idx="1"/>
          </p:nvPr>
        </p:nvSpPr>
        <p:spPr>
          <a:noFill/>
        </p:spPr>
        <p:txBody>
          <a:bodyPr lIns="0" tIns="0" rIns="0" bIns="0"/>
          <a:lstStyle/>
          <a:p>
            <a:pPr eaLnBrk="1" hangingPunct="1">
              <a:lnSpc>
                <a:spcPct val="95000"/>
              </a:lnSpc>
              <a:spcBef>
                <a:spcPct val="0"/>
              </a:spcBef>
            </a:pPr>
            <a:r>
              <a:rPr lang="en-US" altLang="en-US" sz="1600" dirty="0">
                <a:solidFill>
                  <a:srgbClr val="000000"/>
                </a:solidFill>
                <a:latin typeface="Arial" panose="020B0604020202020204" pitchFamily="34" charset="0"/>
              </a:rPr>
              <a:t>Daniel: Welcome to Kindergarten in Everett School District! We’re so glad you’ll be joining us next year. It will be a wonderful and exciting year with lots of new things that your child will do and learn.</a:t>
            </a:r>
            <a:endParaRPr lang="en-US" altLang="en-US" dirty="0"/>
          </a:p>
          <a:p>
            <a:pPr eaLnBrk="1" hangingPunct="1">
              <a:lnSpc>
                <a:spcPct val="95000"/>
              </a:lnSpc>
              <a:spcBef>
                <a:spcPct val="0"/>
              </a:spcBef>
            </a:pPr>
            <a:endParaRPr lang="en-US" altLang="en-US" sz="1600" dirty="0">
              <a:solidFill>
                <a:srgbClr val="000000"/>
              </a:solidFill>
              <a:latin typeface="Arial" panose="020B0604020202020204" pitchFamily="34" charset="0"/>
            </a:endParaRPr>
          </a:p>
          <a:p>
            <a:pPr eaLnBrk="1" hangingPunct="1">
              <a:lnSpc>
                <a:spcPct val="95000"/>
              </a:lnSpc>
              <a:spcBef>
                <a:spcPct val="0"/>
              </a:spcBef>
            </a:pPr>
            <a:r>
              <a:rPr lang="en-US" altLang="en-US" sz="1600" dirty="0">
                <a:solidFill>
                  <a:srgbClr val="000000"/>
                </a:solidFill>
                <a:latin typeface="Arial" panose="020B0604020202020204" pitchFamily="34" charset="0"/>
              </a:rPr>
              <a:t>We want to share a little bit about what it will be like in kindergarten – what students do each day and some of the things they will be learning.</a:t>
            </a:r>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r>
              <a:rPr lang="en-US" altLang="en-US" dirty="0"/>
              <a:t>Daniel</a:t>
            </a:r>
          </a:p>
        </p:txBody>
      </p:sp>
      <p:sp>
        <p:nvSpPr>
          <p:cNvPr id="5222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841" indent="-285708" eaLnBrk="0" hangingPunct="0">
              <a:spcBef>
                <a:spcPct val="30000"/>
              </a:spcBef>
              <a:defRPr sz="1200">
                <a:solidFill>
                  <a:schemeClr val="tx1"/>
                </a:solidFill>
                <a:latin typeface="Times New Roman" panose="02020603050405020304" pitchFamily="18" charset="0"/>
              </a:defRPr>
            </a:lvl2pPr>
            <a:lvl3pPr marL="1142833" indent="-228567" eaLnBrk="0" hangingPunct="0">
              <a:spcBef>
                <a:spcPct val="30000"/>
              </a:spcBef>
              <a:defRPr sz="1200">
                <a:solidFill>
                  <a:schemeClr val="tx1"/>
                </a:solidFill>
                <a:latin typeface="Times New Roman" panose="02020603050405020304" pitchFamily="18" charset="0"/>
              </a:defRPr>
            </a:lvl3pPr>
            <a:lvl4pPr marL="1599965" indent="-228567" eaLnBrk="0" hangingPunct="0">
              <a:spcBef>
                <a:spcPct val="30000"/>
              </a:spcBef>
              <a:defRPr sz="1200">
                <a:solidFill>
                  <a:schemeClr val="tx1"/>
                </a:solidFill>
                <a:latin typeface="Times New Roman" panose="02020603050405020304" pitchFamily="18" charset="0"/>
              </a:defRPr>
            </a:lvl4pPr>
            <a:lvl5pPr marL="2057099" indent="-228567" eaLnBrk="0" hangingPunct="0">
              <a:spcBef>
                <a:spcPct val="30000"/>
              </a:spcBef>
              <a:defRPr sz="1200">
                <a:solidFill>
                  <a:schemeClr val="tx1"/>
                </a:solidFill>
                <a:latin typeface="Times New Roman" panose="02020603050405020304" pitchFamily="18" charset="0"/>
              </a:defRPr>
            </a:lvl5pPr>
            <a:lvl6pPr marL="2514232" indent="-228567" eaLnBrk="0" fontAlgn="base" hangingPunct="0">
              <a:spcBef>
                <a:spcPct val="30000"/>
              </a:spcBef>
              <a:spcAft>
                <a:spcPct val="0"/>
              </a:spcAft>
              <a:defRPr sz="1200">
                <a:solidFill>
                  <a:schemeClr val="tx1"/>
                </a:solidFill>
                <a:latin typeface="Times New Roman" panose="02020603050405020304" pitchFamily="18" charset="0"/>
              </a:defRPr>
            </a:lvl6pPr>
            <a:lvl7pPr marL="2971364" indent="-228567" eaLnBrk="0" fontAlgn="base" hangingPunct="0">
              <a:spcBef>
                <a:spcPct val="30000"/>
              </a:spcBef>
              <a:spcAft>
                <a:spcPct val="0"/>
              </a:spcAft>
              <a:defRPr sz="1200">
                <a:solidFill>
                  <a:schemeClr val="tx1"/>
                </a:solidFill>
                <a:latin typeface="Times New Roman" panose="02020603050405020304" pitchFamily="18" charset="0"/>
              </a:defRPr>
            </a:lvl7pPr>
            <a:lvl8pPr marL="3428498" indent="-228567" eaLnBrk="0" fontAlgn="base" hangingPunct="0">
              <a:spcBef>
                <a:spcPct val="30000"/>
              </a:spcBef>
              <a:spcAft>
                <a:spcPct val="0"/>
              </a:spcAft>
              <a:defRPr sz="1200">
                <a:solidFill>
                  <a:schemeClr val="tx1"/>
                </a:solidFill>
                <a:latin typeface="Times New Roman" panose="02020603050405020304" pitchFamily="18" charset="0"/>
              </a:defRPr>
            </a:lvl8pPr>
            <a:lvl9pPr marL="3885630" indent="-228567"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EB4F979-E3AD-42C2-A180-91F76BAB5619}" type="slidenum">
              <a:rPr lang="en-US" altLang="en-US"/>
              <a:pPr eaLnBrk="1" hangingPunct="1">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4714279"/>
            <a:ext cx="7473403" cy="30660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3097" y="4715383"/>
            <a:ext cx="2564257" cy="307711"/>
          </a:xfrm>
          <a:prstGeom prst="rect">
            <a:avLst/>
          </a:prstGeom>
        </p:spPr>
      </p:pic>
      <p:sp>
        <p:nvSpPr>
          <p:cNvPr id="9" name="Rectangle 8"/>
          <p:cNvSpPr/>
          <p:nvPr/>
        </p:nvSpPr>
        <p:spPr bwMode="ltGray">
          <a:xfrm>
            <a:off x="0" y="2877865"/>
            <a:ext cx="7473404" cy="184481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593097" y="2877865"/>
            <a:ext cx="2564258" cy="1844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66936" y="3037455"/>
            <a:ext cx="6743631" cy="1525633"/>
          </a:xfrm>
        </p:spPr>
        <p:txBody>
          <a:bodyPr anchor="b">
            <a:noAutofit/>
          </a:bodyPr>
          <a:lstStyle>
            <a:lvl1pPr algn="r">
              <a:defRPr sz="5333"/>
            </a:lvl1pPr>
          </a:lstStyle>
          <a:p>
            <a:r>
              <a:rPr lang="en-US"/>
              <a:t>Click to edit Master title style</a:t>
            </a:r>
            <a:endParaRPr lang="en-US" dirty="0"/>
          </a:p>
        </p:txBody>
      </p:sp>
      <p:sp>
        <p:nvSpPr>
          <p:cNvPr id="3" name="Subtitle 2"/>
          <p:cNvSpPr>
            <a:spLocks noGrp="1"/>
          </p:cNvSpPr>
          <p:nvPr>
            <p:ph type="subTitle" idx="1"/>
          </p:nvPr>
        </p:nvSpPr>
        <p:spPr>
          <a:xfrm>
            <a:off x="566935" y="4882267"/>
            <a:ext cx="6786779" cy="1241874"/>
          </a:xfrm>
        </p:spPr>
        <p:txBody>
          <a:bodyPr>
            <a:normAutofit/>
          </a:bodyPr>
          <a:lstStyle>
            <a:lvl1pPr marL="0" indent="0" algn="r">
              <a:buNone/>
              <a:defRPr sz="2222"/>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en-US"/>
              <a:t>Click to edit Master subtitle style</a:t>
            </a:r>
            <a:endParaRPr lang="en-US" dirty="0"/>
          </a:p>
        </p:txBody>
      </p:sp>
      <p:sp>
        <p:nvSpPr>
          <p:cNvPr id="4" name="Date Placeholder 3"/>
          <p:cNvSpPr>
            <a:spLocks noGrp="1"/>
          </p:cNvSpPr>
          <p:nvPr>
            <p:ph type="dt" sz="half" idx="10"/>
          </p:nvPr>
        </p:nvSpPr>
        <p:spPr>
          <a:xfrm>
            <a:off x="5061839" y="6595765"/>
            <a:ext cx="2286000" cy="405694"/>
          </a:xfrm>
        </p:spPr>
        <p:txBody>
          <a:bodyPr/>
          <a:lstStyle/>
          <a:p>
            <a:pPr>
              <a:defRPr/>
            </a:pPr>
            <a:endParaRPr lang="en-US"/>
          </a:p>
        </p:txBody>
      </p:sp>
      <p:sp>
        <p:nvSpPr>
          <p:cNvPr id="5" name="Footer Placeholder 4"/>
          <p:cNvSpPr>
            <a:spLocks noGrp="1"/>
          </p:cNvSpPr>
          <p:nvPr>
            <p:ph type="ftr" sz="quarter" idx="11"/>
          </p:nvPr>
        </p:nvSpPr>
        <p:spPr>
          <a:xfrm>
            <a:off x="592668" y="6595766"/>
            <a:ext cx="4468518" cy="405694"/>
          </a:xfrm>
        </p:spPr>
        <p:txBody>
          <a:bodyPr/>
          <a:lstStyle/>
          <a:p>
            <a:pPr>
              <a:defRPr/>
            </a:pPr>
            <a:endParaRPr lang="en-US"/>
          </a:p>
        </p:txBody>
      </p:sp>
      <p:sp>
        <p:nvSpPr>
          <p:cNvPr id="6" name="Slide Number Placeholder 5"/>
          <p:cNvSpPr>
            <a:spLocks noGrp="1"/>
          </p:cNvSpPr>
          <p:nvPr>
            <p:ph type="sldNum" sz="quarter" idx="12"/>
          </p:nvPr>
        </p:nvSpPr>
        <p:spPr>
          <a:xfrm>
            <a:off x="7789333" y="3055930"/>
            <a:ext cx="1522548" cy="1507158"/>
          </a:xfrm>
        </p:spPr>
        <p:txBody>
          <a:bodyPr/>
          <a:lstStyle/>
          <a:p>
            <a:fld id="{1899111E-53F7-446C-9641-C11AC23BE301}" type="slidenum">
              <a:rPr lang="en-US" altLang="en-US" smtClean="0"/>
              <a:pPr/>
              <a:t>‹#›</a:t>
            </a:fld>
            <a:endParaRPr lang="en-US" altLang="en-US"/>
          </a:p>
        </p:txBody>
      </p:sp>
    </p:spTree>
    <p:extLst>
      <p:ext uri="{BB962C8B-B14F-4D97-AF65-F5344CB8AC3E}">
        <p14:creationId xmlns:p14="http://schemas.microsoft.com/office/powerpoint/2010/main" val="4020500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5080001"/>
            <a:ext cx="10179966" cy="1863372"/>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92670" y="5235130"/>
            <a:ext cx="7660856" cy="604980"/>
          </a:xfrm>
        </p:spPr>
        <p:txBody>
          <a:bodyPr anchor="b">
            <a:normAutofit/>
          </a:bodyPr>
          <a:lstStyle>
            <a:lvl1pPr>
              <a:defRPr sz="2667"/>
            </a:lvl1pPr>
          </a:lstStyle>
          <a:p>
            <a:r>
              <a:rPr lang="en-US"/>
              <a:t>Click to edit Master title style</a:t>
            </a:r>
            <a:endParaRPr lang="en-US" dirty="0"/>
          </a:p>
        </p:txBody>
      </p:sp>
      <p:sp>
        <p:nvSpPr>
          <p:cNvPr id="3" name="Picture Placeholder 2"/>
          <p:cNvSpPr>
            <a:spLocks noGrp="1" noChangeAspect="1"/>
          </p:cNvSpPr>
          <p:nvPr>
            <p:ph type="pic" idx="1"/>
          </p:nvPr>
        </p:nvSpPr>
        <p:spPr>
          <a:xfrm>
            <a:off x="590710" y="677332"/>
            <a:ext cx="7662816" cy="3988417"/>
          </a:xfrm>
          <a:noFill/>
          <a:ln>
            <a:noFill/>
          </a:ln>
          <a:effectLst>
            <a:outerShdw blurRad="76200" dist="63500" dir="5040000" algn="tl" rotWithShape="0">
              <a:srgbClr val="000000">
                <a:alpha val="41000"/>
              </a:srgbClr>
            </a:outerShdw>
          </a:effectLst>
        </p:spPr>
        <p:txBody>
          <a:bodyPr anchor="t"/>
          <a:lstStyle>
            <a:lvl1pPr marL="0" indent="0">
              <a:buNone/>
              <a:defRPr sz="3556"/>
            </a:lvl1pPr>
            <a:lvl2pPr marL="507995" indent="0">
              <a:buNone/>
              <a:defRPr sz="3111"/>
            </a:lvl2pPr>
            <a:lvl3pPr marL="1015990" indent="0">
              <a:buNone/>
              <a:defRPr sz="2667"/>
            </a:lvl3pPr>
            <a:lvl4pPr marL="1523985" indent="0">
              <a:buNone/>
              <a:defRPr sz="2222"/>
            </a:lvl4pPr>
            <a:lvl5pPr marL="2031980" indent="0">
              <a:buNone/>
              <a:defRPr sz="2222"/>
            </a:lvl5pPr>
            <a:lvl6pPr marL="2539975" indent="0">
              <a:buNone/>
              <a:defRPr sz="2222"/>
            </a:lvl6pPr>
            <a:lvl7pPr marL="3047970" indent="0">
              <a:buNone/>
              <a:defRPr sz="2222"/>
            </a:lvl7pPr>
            <a:lvl8pPr marL="3555964" indent="0">
              <a:buNone/>
              <a:defRPr sz="2222"/>
            </a:lvl8pPr>
            <a:lvl9pPr marL="4063959" indent="0">
              <a:buNone/>
              <a:defRPr sz="2222"/>
            </a:lvl9pPr>
          </a:lstStyle>
          <a:p>
            <a:r>
              <a:rPr lang="en-US"/>
              <a:t>Click icon to add picture</a:t>
            </a:r>
            <a:endParaRPr lang="en-US" dirty="0"/>
          </a:p>
        </p:txBody>
      </p:sp>
      <p:sp>
        <p:nvSpPr>
          <p:cNvPr id="4" name="Text Placeholder 3"/>
          <p:cNvSpPr>
            <a:spLocks noGrp="1"/>
          </p:cNvSpPr>
          <p:nvPr>
            <p:ph type="body" sz="half" idx="2"/>
          </p:nvPr>
        </p:nvSpPr>
        <p:spPr>
          <a:xfrm>
            <a:off x="592668" y="5840109"/>
            <a:ext cx="7660858" cy="608688"/>
          </a:xfrm>
        </p:spPr>
        <p:txBody>
          <a:bodyPr/>
          <a:lstStyle>
            <a:lvl1pPr marL="0" indent="0">
              <a:buNone/>
              <a:defRPr sz="1778"/>
            </a:lvl1pPr>
            <a:lvl2pPr marL="507995" indent="0">
              <a:buNone/>
              <a:defRPr sz="1556"/>
            </a:lvl2pPr>
            <a:lvl3pPr marL="1015990" indent="0">
              <a:buNone/>
              <a:defRPr sz="1333"/>
            </a:lvl3pPr>
            <a:lvl4pPr marL="1523985" indent="0">
              <a:buNone/>
              <a:defRPr sz="1111"/>
            </a:lvl4pPr>
            <a:lvl5pPr marL="2031980" indent="0">
              <a:buNone/>
              <a:defRPr sz="1111"/>
            </a:lvl5pPr>
            <a:lvl6pPr marL="2539975" indent="0">
              <a:buNone/>
              <a:defRPr sz="1111"/>
            </a:lvl6pPr>
            <a:lvl7pPr marL="3047970" indent="0">
              <a:buNone/>
              <a:defRPr sz="1111"/>
            </a:lvl7pPr>
            <a:lvl8pPr marL="3555964" indent="0">
              <a:buNone/>
              <a:defRPr sz="1111"/>
            </a:lvl8pPr>
            <a:lvl9pPr marL="4063959" indent="0">
              <a:buNone/>
              <a:defRPr sz="1111"/>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729375" y="5234789"/>
            <a:ext cx="1277596" cy="1211988"/>
          </a:xfrm>
        </p:spPr>
        <p:txBody>
          <a:bodyPr/>
          <a:lstStyle/>
          <a:p>
            <a:fld id="{113222A2-5B33-4638-ACCC-5BC5326A5291}" type="slidenum">
              <a:rPr lang="en-US" altLang="en-US" smtClean="0"/>
              <a:pPr/>
              <a:t>‹#›</a:t>
            </a:fld>
            <a:endParaRPr lang="en-US" altLang="en-US"/>
          </a:p>
        </p:txBody>
      </p:sp>
    </p:spTree>
    <p:extLst>
      <p:ext uri="{BB962C8B-B14F-4D97-AF65-F5344CB8AC3E}">
        <p14:creationId xmlns:p14="http://schemas.microsoft.com/office/powerpoint/2010/main" val="2713358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5080001"/>
            <a:ext cx="10179966" cy="1863372"/>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82505" y="677330"/>
            <a:ext cx="7662816" cy="3991944"/>
          </a:xfrm>
        </p:spPr>
        <p:txBody>
          <a:bodyPr anchor="ctr"/>
          <a:lstStyle>
            <a:lvl1pPr>
              <a:defRPr sz="3556"/>
            </a:lvl1pPr>
          </a:lstStyle>
          <a:p>
            <a:r>
              <a:rPr lang="en-US"/>
              <a:t>Click to edit Master title style</a:t>
            </a:r>
            <a:endParaRPr lang="en-US" dirty="0"/>
          </a:p>
        </p:txBody>
      </p:sp>
      <p:sp>
        <p:nvSpPr>
          <p:cNvPr id="4" name="Text Placeholder 3"/>
          <p:cNvSpPr>
            <a:spLocks noGrp="1"/>
          </p:cNvSpPr>
          <p:nvPr>
            <p:ph type="body" sz="half" idx="2"/>
          </p:nvPr>
        </p:nvSpPr>
        <p:spPr>
          <a:xfrm>
            <a:off x="590710" y="5233711"/>
            <a:ext cx="7654612" cy="1224182"/>
          </a:xfrm>
        </p:spPr>
        <p:txBody>
          <a:bodyPr anchor="ctr"/>
          <a:lstStyle>
            <a:lvl1pPr marL="0" indent="0">
              <a:buNone/>
              <a:defRPr sz="1778"/>
            </a:lvl1pPr>
            <a:lvl2pPr marL="507995" indent="0">
              <a:buNone/>
              <a:defRPr sz="1556"/>
            </a:lvl2pPr>
            <a:lvl3pPr marL="1015990" indent="0">
              <a:buNone/>
              <a:defRPr sz="1333"/>
            </a:lvl3pPr>
            <a:lvl4pPr marL="1523985" indent="0">
              <a:buNone/>
              <a:defRPr sz="1111"/>
            </a:lvl4pPr>
            <a:lvl5pPr marL="2031980" indent="0">
              <a:buNone/>
              <a:defRPr sz="1111"/>
            </a:lvl5pPr>
            <a:lvl6pPr marL="2539975" indent="0">
              <a:buNone/>
              <a:defRPr sz="1111"/>
            </a:lvl6pPr>
            <a:lvl7pPr marL="3047970" indent="0">
              <a:buNone/>
              <a:defRPr sz="1111"/>
            </a:lvl7pPr>
            <a:lvl8pPr marL="3555964" indent="0">
              <a:buNone/>
              <a:defRPr sz="1111"/>
            </a:lvl8pPr>
            <a:lvl9pPr marL="4063959" indent="0">
              <a:buNone/>
              <a:defRPr sz="1111"/>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729375" y="5235129"/>
            <a:ext cx="1277596" cy="1211988"/>
          </a:xfrm>
        </p:spPr>
        <p:txBody>
          <a:bodyPr/>
          <a:lstStyle/>
          <a:p>
            <a:fld id="{113222A2-5B33-4638-ACCC-5BC5326A5291}" type="slidenum">
              <a:rPr lang="en-US" altLang="en-US" smtClean="0"/>
              <a:pPr/>
              <a:t>‹#›</a:t>
            </a:fld>
            <a:endParaRPr lang="en-US" altLang="en-US"/>
          </a:p>
        </p:txBody>
      </p:sp>
    </p:spTree>
    <p:extLst>
      <p:ext uri="{BB962C8B-B14F-4D97-AF65-F5344CB8AC3E}">
        <p14:creationId xmlns:p14="http://schemas.microsoft.com/office/powerpoint/2010/main" val="2619066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5080001"/>
            <a:ext cx="10179966" cy="1863372"/>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53246" y="685537"/>
            <a:ext cx="7139052" cy="3373401"/>
          </a:xfrm>
        </p:spPr>
        <p:txBody>
          <a:bodyPr anchor="ctr"/>
          <a:lstStyle>
            <a:lvl1pPr>
              <a:defRPr sz="3556"/>
            </a:lvl1pPr>
          </a:lstStyle>
          <a:p>
            <a:r>
              <a:rPr lang="en-US"/>
              <a:t>Click to edit Master title style</a:t>
            </a:r>
            <a:endParaRPr lang="en-US" dirty="0"/>
          </a:p>
        </p:txBody>
      </p:sp>
      <p:sp>
        <p:nvSpPr>
          <p:cNvPr id="12" name="Text Placeholder 3"/>
          <p:cNvSpPr>
            <a:spLocks noGrp="1"/>
          </p:cNvSpPr>
          <p:nvPr>
            <p:ph type="body" sz="half" idx="13"/>
          </p:nvPr>
        </p:nvSpPr>
        <p:spPr>
          <a:xfrm>
            <a:off x="1099376" y="4067515"/>
            <a:ext cx="6653034" cy="609964"/>
          </a:xfrm>
        </p:spPr>
        <p:txBody>
          <a:bodyPr anchor="t">
            <a:normAutofit/>
          </a:bodyPr>
          <a:lstStyle>
            <a:lvl1pPr marL="0" indent="0">
              <a:buNone/>
              <a:defRPr sz="1556"/>
            </a:lvl1pPr>
            <a:lvl2pPr marL="507995" indent="0">
              <a:buNone/>
              <a:defRPr sz="1556"/>
            </a:lvl2pPr>
            <a:lvl3pPr marL="1015990" indent="0">
              <a:buNone/>
              <a:defRPr sz="1333"/>
            </a:lvl3pPr>
            <a:lvl4pPr marL="1523985" indent="0">
              <a:buNone/>
              <a:defRPr sz="1111"/>
            </a:lvl4pPr>
            <a:lvl5pPr marL="2031980" indent="0">
              <a:buNone/>
              <a:defRPr sz="1111"/>
            </a:lvl5pPr>
            <a:lvl6pPr marL="2539975" indent="0">
              <a:buNone/>
              <a:defRPr sz="1111"/>
            </a:lvl6pPr>
            <a:lvl7pPr marL="3047970" indent="0">
              <a:buNone/>
              <a:defRPr sz="1111"/>
            </a:lvl7pPr>
            <a:lvl8pPr marL="3555964" indent="0">
              <a:buNone/>
              <a:defRPr sz="1111"/>
            </a:lvl8pPr>
            <a:lvl9pPr marL="4063959" indent="0">
              <a:buNone/>
              <a:defRPr sz="1111"/>
            </a:lvl9pPr>
          </a:lstStyle>
          <a:p>
            <a:pPr lvl="0"/>
            <a:r>
              <a:rPr lang="en-US"/>
              <a:t>Edit Master text styles</a:t>
            </a:r>
          </a:p>
        </p:txBody>
      </p:sp>
      <p:sp>
        <p:nvSpPr>
          <p:cNvPr id="4" name="Text Placeholder 3"/>
          <p:cNvSpPr>
            <a:spLocks noGrp="1"/>
          </p:cNvSpPr>
          <p:nvPr>
            <p:ph type="body" sz="half" idx="2"/>
          </p:nvPr>
        </p:nvSpPr>
        <p:spPr>
          <a:xfrm>
            <a:off x="590710" y="5233711"/>
            <a:ext cx="7671021" cy="1224182"/>
          </a:xfrm>
        </p:spPr>
        <p:txBody>
          <a:bodyPr anchor="ctr">
            <a:normAutofit/>
          </a:bodyPr>
          <a:lstStyle>
            <a:lvl1pPr marL="0" indent="0">
              <a:buNone/>
              <a:defRPr sz="1778"/>
            </a:lvl1pPr>
            <a:lvl2pPr marL="507995" indent="0">
              <a:buNone/>
              <a:defRPr sz="1556"/>
            </a:lvl2pPr>
            <a:lvl3pPr marL="1015990" indent="0">
              <a:buNone/>
              <a:defRPr sz="1333"/>
            </a:lvl3pPr>
            <a:lvl4pPr marL="1523985" indent="0">
              <a:buNone/>
              <a:defRPr sz="1111"/>
            </a:lvl4pPr>
            <a:lvl5pPr marL="2031980" indent="0">
              <a:buNone/>
              <a:defRPr sz="1111"/>
            </a:lvl5pPr>
            <a:lvl6pPr marL="2539975" indent="0">
              <a:buNone/>
              <a:defRPr sz="1111"/>
            </a:lvl6pPr>
            <a:lvl7pPr marL="3047970" indent="0">
              <a:buNone/>
              <a:defRPr sz="1111"/>
            </a:lvl7pPr>
            <a:lvl8pPr marL="3555964" indent="0">
              <a:buNone/>
              <a:defRPr sz="1111"/>
            </a:lvl8pPr>
            <a:lvl9pPr marL="4063959" indent="0">
              <a:buNone/>
              <a:defRPr sz="1111"/>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729375" y="5233252"/>
            <a:ext cx="1277596" cy="1211988"/>
          </a:xfrm>
        </p:spPr>
        <p:txBody>
          <a:bodyPr/>
          <a:lstStyle/>
          <a:p>
            <a:fld id="{113222A2-5B33-4638-ACCC-5BC5326A5291}" type="slidenum">
              <a:rPr lang="en-US" altLang="en-US" smtClean="0"/>
              <a:pPr/>
              <a:t>‹#›</a:t>
            </a:fld>
            <a:endParaRPr lang="en-US" altLang="en-US"/>
          </a:p>
        </p:txBody>
      </p:sp>
      <p:sp>
        <p:nvSpPr>
          <p:cNvPr id="27" name="TextBox 26"/>
          <p:cNvSpPr txBox="1"/>
          <p:nvPr/>
        </p:nvSpPr>
        <p:spPr>
          <a:xfrm>
            <a:off x="301035" y="831240"/>
            <a:ext cx="592667" cy="649751"/>
          </a:xfrm>
          <a:prstGeom prst="rect">
            <a:avLst/>
          </a:prstGeom>
        </p:spPr>
        <p:txBody>
          <a:bodyPr vert="horz" lIns="101600" tIns="50800" rIns="101600" bIns="508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28" name="TextBox 27"/>
          <p:cNvSpPr txBox="1"/>
          <p:nvPr/>
        </p:nvSpPr>
        <p:spPr>
          <a:xfrm>
            <a:off x="7741323" y="3331748"/>
            <a:ext cx="508000" cy="649752"/>
          </a:xfrm>
          <a:prstGeom prst="rect">
            <a:avLst/>
          </a:prstGeom>
        </p:spPr>
        <p:txBody>
          <a:bodyPr vert="horz" lIns="101600" tIns="50800" rIns="101600" bIns="508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41772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5080001"/>
            <a:ext cx="10179966" cy="1863372"/>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90709" y="5233711"/>
            <a:ext cx="7662816" cy="655347"/>
          </a:xfrm>
        </p:spPr>
        <p:txBody>
          <a:bodyPr anchor="b"/>
          <a:lstStyle>
            <a:lvl1pPr>
              <a:defRPr sz="3556"/>
            </a:lvl1pPr>
          </a:lstStyle>
          <a:p>
            <a:r>
              <a:rPr lang="en-US"/>
              <a:t>Click to edit Master title style</a:t>
            </a:r>
            <a:endParaRPr lang="en-US" dirty="0"/>
          </a:p>
        </p:txBody>
      </p:sp>
      <p:sp>
        <p:nvSpPr>
          <p:cNvPr id="4" name="Text Placeholder 3"/>
          <p:cNvSpPr>
            <a:spLocks noGrp="1"/>
          </p:cNvSpPr>
          <p:nvPr>
            <p:ph type="body" sz="half" idx="2"/>
          </p:nvPr>
        </p:nvSpPr>
        <p:spPr>
          <a:xfrm>
            <a:off x="590710" y="5889055"/>
            <a:ext cx="7662816" cy="568838"/>
          </a:xfrm>
        </p:spPr>
        <p:txBody>
          <a:bodyPr anchor="t"/>
          <a:lstStyle>
            <a:lvl1pPr marL="0" indent="0">
              <a:buNone/>
              <a:defRPr sz="1778"/>
            </a:lvl1pPr>
            <a:lvl2pPr marL="507995" indent="0">
              <a:buNone/>
              <a:defRPr sz="1556"/>
            </a:lvl2pPr>
            <a:lvl3pPr marL="1015990" indent="0">
              <a:buNone/>
              <a:defRPr sz="1333"/>
            </a:lvl3pPr>
            <a:lvl4pPr marL="1523985" indent="0">
              <a:buNone/>
              <a:defRPr sz="1111"/>
            </a:lvl4pPr>
            <a:lvl5pPr marL="2031980" indent="0">
              <a:buNone/>
              <a:defRPr sz="1111"/>
            </a:lvl5pPr>
            <a:lvl6pPr marL="2539975" indent="0">
              <a:buNone/>
              <a:defRPr sz="1111"/>
            </a:lvl6pPr>
            <a:lvl7pPr marL="3047970" indent="0">
              <a:buNone/>
              <a:defRPr sz="1111"/>
            </a:lvl7pPr>
            <a:lvl8pPr marL="3555964" indent="0">
              <a:buNone/>
              <a:defRPr sz="1111"/>
            </a:lvl8pPr>
            <a:lvl9pPr marL="4063959" indent="0">
              <a:buNone/>
              <a:defRPr sz="1111"/>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729375" y="5233252"/>
            <a:ext cx="1277596" cy="1211988"/>
          </a:xfrm>
        </p:spPr>
        <p:txBody>
          <a:bodyPr/>
          <a:lstStyle/>
          <a:p>
            <a:fld id="{113222A2-5B33-4638-ACCC-5BC5326A5291}" type="slidenum">
              <a:rPr lang="en-US" altLang="en-US" smtClean="0"/>
              <a:pPr/>
              <a:t>‹#›</a:t>
            </a:fld>
            <a:endParaRPr lang="en-US" altLang="en-US"/>
          </a:p>
        </p:txBody>
      </p:sp>
    </p:spTree>
    <p:extLst>
      <p:ext uri="{BB962C8B-B14F-4D97-AF65-F5344CB8AC3E}">
        <p14:creationId xmlns:p14="http://schemas.microsoft.com/office/powerpoint/2010/main" val="3086406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77334"/>
            <a:ext cx="10179966" cy="1863372"/>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90710" y="836920"/>
            <a:ext cx="7662816" cy="1201042"/>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1810" y="2588321"/>
            <a:ext cx="2438400" cy="640291"/>
          </a:xfrm>
        </p:spPr>
        <p:txBody>
          <a:bodyPr anchor="b">
            <a:noAutofit/>
          </a:bodyPr>
          <a:lstStyle>
            <a:lvl1pPr marL="0" indent="0">
              <a:buNone/>
              <a:defRPr sz="2667" b="0">
                <a:solidFill>
                  <a:schemeClr val="tx1"/>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a:t>Edit Master text styles</a:t>
            </a:r>
          </a:p>
        </p:txBody>
      </p:sp>
      <p:sp>
        <p:nvSpPr>
          <p:cNvPr id="8" name="Text Placeholder 3"/>
          <p:cNvSpPr>
            <a:spLocks noGrp="1"/>
          </p:cNvSpPr>
          <p:nvPr>
            <p:ph type="body" sz="half" idx="15"/>
          </p:nvPr>
        </p:nvSpPr>
        <p:spPr>
          <a:xfrm>
            <a:off x="599752" y="3350323"/>
            <a:ext cx="2438400" cy="3237237"/>
          </a:xfrm>
        </p:spPr>
        <p:txBody>
          <a:bodyPr anchor="t">
            <a:normAutofit/>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a:t>Edit Master text styles</a:t>
            </a:r>
          </a:p>
        </p:txBody>
      </p:sp>
      <p:sp>
        <p:nvSpPr>
          <p:cNvPr id="9" name="Text Placeholder 4"/>
          <p:cNvSpPr>
            <a:spLocks noGrp="1"/>
          </p:cNvSpPr>
          <p:nvPr>
            <p:ph type="body" sz="quarter" idx="3"/>
          </p:nvPr>
        </p:nvSpPr>
        <p:spPr>
          <a:xfrm>
            <a:off x="3198237" y="2596526"/>
            <a:ext cx="2438400" cy="640291"/>
          </a:xfrm>
        </p:spPr>
        <p:txBody>
          <a:bodyPr anchor="b">
            <a:noAutofit/>
          </a:bodyPr>
          <a:lstStyle>
            <a:lvl1pPr marL="0" indent="0">
              <a:buNone/>
              <a:defRPr sz="2667" b="0">
                <a:solidFill>
                  <a:schemeClr val="tx1"/>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a:t>Edit Master text styles</a:t>
            </a:r>
          </a:p>
        </p:txBody>
      </p:sp>
      <p:sp>
        <p:nvSpPr>
          <p:cNvPr id="10" name="Text Placeholder 3"/>
          <p:cNvSpPr>
            <a:spLocks noGrp="1"/>
          </p:cNvSpPr>
          <p:nvPr>
            <p:ph type="body" sz="half" idx="16"/>
          </p:nvPr>
        </p:nvSpPr>
        <p:spPr>
          <a:xfrm>
            <a:off x="3199678" y="3342118"/>
            <a:ext cx="2438400" cy="3237237"/>
          </a:xfrm>
        </p:spPr>
        <p:txBody>
          <a:bodyPr anchor="t">
            <a:normAutofit/>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a:t>Edit Master text styles</a:t>
            </a:r>
          </a:p>
        </p:txBody>
      </p:sp>
      <p:sp>
        <p:nvSpPr>
          <p:cNvPr id="11" name="Text Placeholder 4"/>
          <p:cNvSpPr>
            <a:spLocks noGrp="1"/>
          </p:cNvSpPr>
          <p:nvPr>
            <p:ph type="body" sz="quarter" idx="13"/>
          </p:nvPr>
        </p:nvSpPr>
        <p:spPr>
          <a:xfrm>
            <a:off x="5806818" y="2596526"/>
            <a:ext cx="2438400" cy="640291"/>
          </a:xfrm>
        </p:spPr>
        <p:txBody>
          <a:bodyPr anchor="b">
            <a:noAutofit/>
          </a:bodyPr>
          <a:lstStyle>
            <a:lvl1pPr marL="0" indent="0">
              <a:buNone/>
              <a:defRPr sz="2667" b="0">
                <a:solidFill>
                  <a:schemeClr val="tx1"/>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a:t>Edit Master text styles</a:t>
            </a:r>
          </a:p>
        </p:txBody>
      </p:sp>
      <p:sp>
        <p:nvSpPr>
          <p:cNvPr id="12" name="Text Placeholder 3"/>
          <p:cNvSpPr>
            <a:spLocks noGrp="1"/>
          </p:cNvSpPr>
          <p:nvPr>
            <p:ph type="body" sz="half" idx="17"/>
          </p:nvPr>
        </p:nvSpPr>
        <p:spPr>
          <a:xfrm>
            <a:off x="5815022" y="3342117"/>
            <a:ext cx="2438400" cy="3237237"/>
          </a:xfrm>
        </p:spPr>
        <p:txBody>
          <a:bodyPr anchor="t">
            <a:normAutofit/>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113222A2-5B33-4638-ACCC-5BC5326A5291}" type="slidenum">
              <a:rPr lang="en-US" altLang="en-US" smtClean="0"/>
              <a:pPr/>
              <a:t>‹#›</a:t>
            </a:fld>
            <a:endParaRPr lang="en-US" altLang="en-US"/>
          </a:p>
        </p:txBody>
      </p:sp>
    </p:spTree>
    <p:extLst>
      <p:ext uri="{BB962C8B-B14F-4D97-AF65-F5344CB8AC3E}">
        <p14:creationId xmlns:p14="http://schemas.microsoft.com/office/powerpoint/2010/main" val="3755156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77334"/>
            <a:ext cx="10179966" cy="1863372"/>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90710" y="836920"/>
            <a:ext cx="7662816" cy="120104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1546" y="4775003"/>
            <a:ext cx="2435841" cy="640291"/>
          </a:xfrm>
        </p:spPr>
        <p:txBody>
          <a:bodyPr anchor="b">
            <a:noAutofit/>
          </a:bodyPr>
          <a:lstStyle>
            <a:lvl1pPr marL="0" indent="0">
              <a:buNone/>
              <a:defRPr sz="2667" b="0">
                <a:solidFill>
                  <a:schemeClr val="tx1"/>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a:t>Edit Master text styles</a:t>
            </a:r>
          </a:p>
        </p:txBody>
      </p:sp>
      <p:sp>
        <p:nvSpPr>
          <p:cNvPr id="20" name="Picture Placeholder 2"/>
          <p:cNvSpPr>
            <a:spLocks noGrp="1" noChangeAspect="1"/>
          </p:cNvSpPr>
          <p:nvPr>
            <p:ph type="pic" idx="15"/>
          </p:nvPr>
        </p:nvSpPr>
        <p:spPr>
          <a:xfrm>
            <a:off x="591546" y="2596526"/>
            <a:ext cx="2435841" cy="1693333"/>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778"/>
            </a:lvl1pPr>
            <a:lvl2pPr marL="507995" indent="0">
              <a:buNone/>
              <a:defRPr sz="1778"/>
            </a:lvl2pPr>
            <a:lvl3pPr marL="1015990" indent="0">
              <a:buNone/>
              <a:defRPr sz="1778"/>
            </a:lvl3pPr>
            <a:lvl4pPr marL="1523985" indent="0">
              <a:buNone/>
              <a:defRPr sz="1778"/>
            </a:lvl4pPr>
            <a:lvl5pPr marL="2031980" indent="0">
              <a:buNone/>
              <a:defRPr sz="1778"/>
            </a:lvl5pPr>
            <a:lvl6pPr marL="2539975" indent="0">
              <a:buNone/>
              <a:defRPr sz="1778"/>
            </a:lvl6pPr>
            <a:lvl7pPr marL="3047970" indent="0">
              <a:buNone/>
              <a:defRPr sz="1778"/>
            </a:lvl7pPr>
            <a:lvl8pPr marL="3555964" indent="0">
              <a:buNone/>
              <a:defRPr sz="1778"/>
            </a:lvl8pPr>
            <a:lvl9pPr marL="4063959" indent="0">
              <a:buNone/>
              <a:defRPr sz="1778"/>
            </a:lvl9pPr>
          </a:lstStyle>
          <a:p>
            <a:r>
              <a:rPr lang="en-US"/>
              <a:t>Click icon to add picture</a:t>
            </a:r>
            <a:endParaRPr lang="en-US" dirty="0"/>
          </a:p>
        </p:txBody>
      </p:sp>
      <p:sp>
        <p:nvSpPr>
          <p:cNvPr id="21" name="Text Placeholder 3"/>
          <p:cNvSpPr>
            <a:spLocks noGrp="1"/>
          </p:cNvSpPr>
          <p:nvPr>
            <p:ph type="body" sz="half" idx="18"/>
          </p:nvPr>
        </p:nvSpPr>
        <p:spPr>
          <a:xfrm>
            <a:off x="591546" y="5415294"/>
            <a:ext cx="2435841" cy="1180469"/>
          </a:xfrm>
        </p:spPr>
        <p:txBody>
          <a:bodyPr anchor="t">
            <a:normAutofit/>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a:t>Edit Master text styles</a:t>
            </a:r>
          </a:p>
        </p:txBody>
      </p:sp>
      <p:sp>
        <p:nvSpPr>
          <p:cNvPr id="22" name="Text Placeholder 4"/>
          <p:cNvSpPr>
            <a:spLocks noGrp="1"/>
          </p:cNvSpPr>
          <p:nvPr>
            <p:ph type="body" sz="quarter" idx="3"/>
          </p:nvPr>
        </p:nvSpPr>
        <p:spPr>
          <a:xfrm>
            <a:off x="3189441" y="4775003"/>
            <a:ext cx="2461189" cy="640291"/>
          </a:xfrm>
        </p:spPr>
        <p:txBody>
          <a:bodyPr anchor="b">
            <a:noAutofit/>
          </a:bodyPr>
          <a:lstStyle>
            <a:lvl1pPr marL="0" indent="0">
              <a:buNone/>
              <a:defRPr sz="2667" b="0">
                <a:solidFill>
                  <a:schemeClr val="tx1"/>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a:t>Edit Master text styles</a:t>
            </a:r>
          </a:p>
        </p:txBody>
      </p:sp>
      <p:sp>
        <p:nvSpPr>
          <p:cNvPr id="23" name="Picture Placeholder 2"/>
          <p:cNvSpPr>
            <a:spLocks noGrp="1" noChangeAspect="1"/>
          </p:cNvSpPr>
          <p:nvPr>
            <p:ph type="pic" idx="21"/>
          </p:nvPr>
        </p:nvSpPr>
        <p:spPr>
          <a:xfrm>
            <a:off x="3189441" y="2596526"/>
            <a:ext cx="2461189" cy="1693333"/>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778"/>
            </a:lvl1pPr>
            <a:lvl2pPr marL="507995" indent="0">
              <a:buNone/>
              <a:defRPr sz="1778"/>
            </a:lvl2pPr>
            <a:lvl3pPr marL="1015990" indent="0">
              <a:buNone/>
              <a:defRPr sz="1778"/>
            </a:lvl3pPr>
            <a:lvl4pPr marL="1523985" indent="0">
              <a:buNone/>
              <a:defRPr sz="1778"/>
            </a:lvl4pPr>
            <a:lvl5pPr marL="2031980" indent="0">
              <a:buNone/>
              <a:defRPr sz="1778"/>
            </a:lvl5pPr>
            <a:lvl6pPr marL="2539975" indent="0">
              <a:buNone/>
              <a:defRPr sz="1778"/>
            </a:lvl6pPr>
            <a:lvl7pPr marL="3047970" indent="0">
              <a:buNone/>
              <a:defRPr sz="1778"/>
            </a:lvl7pPr>
            <a:lvl8pPr marL="3555964" indent="0">
              <a:buNone/>
              <a:defRPr sz="1778"/>
            </a:lvl8pPr>
            <a:lvl9pPr marL="4063959" indent="0">
              <a:buNone/>
              <a:defRPr sz="1778"/>
            </a:lvl9pPr>
          </a:lstStyle>
          <a:p>
            <a:r>
              <a:rPr lang="en-US"/>
              <a:t>Click icon to add picture</a:t>
            </a:r>
            <a:endParaRPr lang="en-US" dirty="0"/>
          </a:p>
        </p:txBody>
      </p:sp>
      <p:sp>
        <p:nvSpPr>
          <p:cNvPr id="24" name="Text Placeholder 3"/>
          <p:cNvSpPr>
            <a:spLocks noGrp="1"/>
          </p:cNvSpPr>
          <p:nvPr>
            <p:ph type="body" sz="half" idx="19"/>
          </p:nvPr>
        </p:nvSpPr>
        <p:spPr>
          <a:xfrm>
            <a:off x="3188314" y="5415293"/>
            <a:ext cx="2464449" cy="1180469"/>
          </a:xfrm>
        </p:spPr>
        <p:txBody>
          <a:bodyPr anchor="t">
            <a:normAutofit/>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a:t>Edit Master text styles</a:t>
            </a:r>
          </a:p>
        </p:txBody>
      </p:sp>
      <p:sp>
        <p:nvSpPr>
          <p:cNvPr id="25" name="Text Placeholder 4"/>
          <p:cNvSpPr>
            <a:spLocks noGrp="1"/>
          </p:cNvSpPr>
          <p:nvPr>
            <p:ph type="body" sz="quarter" idx="13"/>
          </p:nvPr>
        </p:nvSpPr>
        <p:spPr>
          <a:xfrm>
            <a:off x="5812254" y="4775003"/>
            <a:ext cx="2438148" cy="640291"/>
          </a:xfrm>
        </p:spPr>
        <p:txBody>
          <a:bodyPr anchor="b">
            <a:noAutofit/>
          </a:bodyPr>
          <a:lstStyle>
            <a:lvl1pPr marL="0" indent="0">
              <a:buNone/>
              <a:defRPr sz="2667" b="0">
                <a:solidFill>
                  <a:schemeClr val="tx1"/>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a:t>Edit Master text styles</a:t>
            </a:r>
          </a:p>
        </p:txBody>
      </p:sp>
      <p:sp>
        <p:nvSpPr>
          <p:cNvPr id="26" name="Picture Placeholder 2"/>
          <p:cNvSpPr>
            <a:spLocks noGrp="1" noChangeAspect="1"/>
          </p:cNvSpPr>
          <p:nvPr>
            <p:ph type="pic" idx="22"/>
          </p:nvPr>
        </p:nvSpPr>
        <p:spPr>
          <a:xfrm>
            <a:off x="5812253" y="2596526"/>
            <a:ext cx="2438148" cy="1693333"/>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778"/>
            </a:lvl1pPr>
            <a:lvl2pPr marL="507995" indent="0">
              <a:buNone/>
              <a:defRPr sz="1778"/>
            </a:lvl2pPr>
            <a:lvl3pPr marL="1015990" indent="0">
              <a:buNone/>
              <a:defRPr sz="1778"/>
            </a:lvl3pPr>
            <a:lvl4pPr marL="1523985" indent="0">
              <a:buNone/>
              <a:defRPr sz="1778"/>
            </a:lvl4pPr>
            <a:lvl5pPr marL="2031980" indent="0">
              <a:buNone/>
              <a:defRPr sz="1778"/>
            </a:lvl5pPr>
            <a:lvl6pPr marL="2539975" indent="0">
              <a:buNone/>
              <a:defRPr sz="1778"/>
            </a:lvl6pPr>
            <a:lvl7pPr marL="3047970" indent="0">
              <a:buNone/>
              <a:defRPr sz="1778"/>
            </a:lvl7pPr>
            <a:lvl8pPr marL="3555964" indent="0">
              <a:buNone/>
              <a:defRPr sz="1778"/>
            </a:lvl8pPr>
            <a:lvl9pPr marL="4063959" indent="0">
              <a:buNone/>
              <a:defRPr sz="1778"/>
            </a:lvl9pPr>
          </a:lstStyle>
          <a:p>
            <a:r>
              <a:rPr lang="en-US"/>
              <a:t>Click icon to add picture</a:t>
            </a:r>
            <a:endParaRPr lang="en-US" dirty="0"/>
          </a:p>
        </p:txBody>
      </p:sp>
      <p:sp>
        <p:nvSpPr>
          <p:cNvPr id="27" name="Text Placeholder 3"/>
          <p:cNvSpPr>
            <a:spLocks noGrp="1"/>
          </p:cNvSpPr>
          <p:nvPr>
            <p:ph type="body" sz="half" idx="20"/>
          </p:nvPr>
        </p:nvSpPr>
        <p:spPr>
          <a:xfrm>
            <a:off x="5812149" y="5415291"/>
            <a:ext cx="2441377" cy="1180469"/>
          </a:xfrm>
        </p:spPr>
        <p:txBody>
          <a:bodyPr anchor="t">
            <a:normAutofit/>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113222A2-5B33-4638-ACCC-5BC5326A5291}" type="slidenum">
              <a:rPr lang="en-US" altLang="en-US" smtClean="0"/>
              <a:pPr/>
              <a:t>‹#›</a:t>
            </a:fld>
            <a:endParaRPr lang="en-US" altLang="en-US"/>
          </a:p>
        </p:txBody>
      </p:sp>
    </p:spTree>
    <p:extLst>
      <p:ext uri="{BB962C8B-B14F-4D97-AF65-F5344CB8AC3E}">
        <p14:creationId xmlns:p14="http://schemas.microsoft.com/office/powerpoint/2010/main" val="3305334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77334"/>
            <a:ext cx="10179966" cy="1863372"/>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90710" y="836920"/>
            <a:ext cx="7662816" cy="1201042"/>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8ADB19B-8A66-4896-9F42-6DC0A5C55F63}" type="slidenum">
              <a:rPr lang="en-US" altLang="en-US" smtClean="0"/>
              <a:pPr/>
              <a:t>‹#›</a:t>
            </a:fld>
            <a:endParaRPr lang="en-US" altLang="en-US"/>
          </a:p>
        </p:txBody>
      </p:sp>
    </p:spTree>
    <p:extLst>
      <p:ext uri="{BB962C8B-B14F-4D97-AF65-F5344CB8AC3E}">
        <p14:creationId xmlns:p14="http://schemas.microsoft.com/office/powerpoint/2010/main" val="1146381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5083673" y="3052421"/>
            <a:ext cx="7625061" cy="1520221"/>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8294220" y="677330"/>
            <a:ext cx="1188447" cy="495770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6935" y="677332"/>
            <a:ext cx="7307066" cy="591843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87938" y="6595765"/>
            <a:ext cx="2286000" cy="405694"/>
          </a:xfrm>
        </p:spPr>
        <p:txBody>
          <a:bodyPr/>
          <a:lstStyle/>
          <a:p>
            <a:pPr>
              <a:defRPr/>
            </a:pPr>
            <a:endParaRPr lang="en-US"/>
          </a:p>
        </p:txBody>
      </p:sp>
      <p:sp>
        <p:nvSpPr>
          <p:cNvPr id="5" name="Footer Placeholder 4"/>
          <p:cNvSpPr>
            <a:spLocks noGrp="1"/>
          </p:cNvSpPr>
          <p:nvPr>
            <p:ph type="ftr" sz="quarter" idx="11"/>
          </p:nvPr>
        </p:nvSpPr>
        <p:spPr>
          <a:xfrm>
            <a:off x="566935" y="6595766"/>
            <a:ext cx="5021066" cy="405694"/>
          </a:xfrm>
        </p:spPr>
        <p:txBody>
          <a:bodyPr/>
          <a:lstStyle/>
          <a:p>
            <a:pPr>
              <a:defRPr/>
            </a:pPr>
            <a:endParaRPr lang="en-US"/>
          </a:p>
        </p:txBody>
      </p:sp>
      <p:sp>
        <p:nvSpPr>
          <p:cNvPr id="6" name="Slide Number Placeholder 5"/>
          <p:cNvSpPr>
            <a:spLocks noGrp="1"/>
          </p:cNvSpPr>
          <p:nvPr>
            <p:ph type="sldNum" sz="quarter" idx="12"/>
          </p:nvPr>
        </p:nvSpPr>
        <p:spPr>
          <a:xfrm>
            <a:off x="8256836" y="6036111"/>
            <a:ext cx="1277373" cy="1414556"/>
          </a:xfrm>
        </p:spPr>
        <p:txBody>
          <a:bodyPr anchor="t"/>
          <a:lstStyle>
            <a:lvl1pPr algn="ctr">
              <a:defRPr/>
            </a:lvl1pPr>
          </a:lstStyle>
          <a:p>
            <a:fld id="{98853F23-4645-4F8C-9BEF-1166D252ED55}" type="slidenum">
              <a:rPr lang="en-US" altLang="en-US" smtClean="0"/>
              <a:pPr/>
              <a:t>‹#›</a:t>
            </a:fld>
            <a:endParaRPr lang="en-US" altLang="en-US"/>
          </a:p>
        </p:txBody>
      </p:sp>
    </p:spTree>
    <p:extLst>
      <p:ext uri="{BB962C8B-B14F-4D97-AF65-F5344CB8AC3E}">
        <p14:creationId xmlns:p14="http://schemas.microsoft.com/office/powerpoint/2010/main" val="2727178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77334"/>
            <a:ext cx="10179966" cy="1863372"/>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6F2C27A-4819-48AA-906D-FF834B2DB3B9}" type="slidenum">
              <a:rPr lang="en-US" altLang="en-US" smtClean="0"/>
              <a:pPr/>
              <a:t>‹#›</a:t>
            </a:fld>
            <a:endParaRPr lang="en-US" altLang="en-US"/>
          </a:p>
        </p:txBody>
      </p:sp>
    </p:spTree>
    <p:extLst>
      <p:ext uri="{BB962C8B-B14F-4D97-AF65-F5344CB8AC3E}">
        <p14:creationId xmlns:p14="http://schemas.microsoft.com/office/powerpoint/2010/main" val="2769868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3031592"/>
            <a:ext cx="10179966" cy="1863372"/>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90710" y="3188772"/>
            <a:ext cx="7654611" cy="1211987"/>
          </a:xfrm>
        </p:spPr>
        <p:txBody>
          <a:bodyPr anchor="ctr">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0710" y="4702414"/>
            <a:ext cx="7654611" cy="1893352"/>
          </a:xfrm>
        </p:spPr>
        <p:txBody>
          <a:bodyPr>
            <a:normAutofit/>
          </a:bodyPr>
          <a:lstStyle>
            <a:lvl1pPr marL="0" indent="0" algn="r">
              <a:buNone/>
              <a:defRPr sz="2222">
                <a:solidFill>
                  <a:schemeClr val="tx1">
                    <a:tint val="75000"/>
                  </a:schemeClr>
                </a:solidFill>
              </a:defRPr>
            </a:lvl1pPr>
            <a:lvl2pPr marL="507995" indent="0">
              <a:buNone/>
              <a:defRPr sz="2222">
                <a:solidFill>
                  <a:schemeClr val="tx1">
                    <a:tint val="75000"/>
                  </a:schemeClr>
                </a:solidFill>
              </a:defRPr>
            </a:lvl2pPr>
            <a:lvl3pPr marL="1015990" indent="0">
              <a:buNone/>
              <a:defRPr sz="2000">
                <a:solidFill>
                  <a:schemeClr val="tx1">
                    <a:tint val="75000"/>
                  </a:schemeClr>
                </a:solidFill>
              </a:defRPr>
            </a:lvl3pPr>
            <a:lvl4pPr marL="1523985" indent="0">
              <a:buNone/>
              <a:defRPr sz="1778">
                <a:solidFill>
                  <a:schemeClr val="tx1">
                    <a:tint val="75000"/>
                  </a:schemeClr>
                </a:solidFill>
              </a:defRPr>
            </a:lvl4pPr>
            <a:lvl5pPr marL="2031980" indent="0">
              <a:buNone/>
              <a:defRPr sz="1778">
                <a:solidFill>
                  <a:schemeClr val="tx1">
                    <a:tint val="75000"/>
                  </a:schemeClr>
                </a:solidFill>
              </a:defRPr>
            </a:lvl5pPr>
            <a:lvl6pPr marL="2539975" indent="0">
              <a:buNone/>
              <a:defRPr sz="1778">
                <a:solidFill>
                  <a:schemeClr val="tx1">
                    <a:tint val="75000"/>
                  </a:schemeClr>
                </a:solidFill>
              </a:defRPr>
            </a:lvl6pPr>
            <a:lvl7pPr marL="3047970" indent="0">
              <a:buNone/>
              <a:defRPr sz="1778">
                <a:solidFill>
                  <a:schemeClr val="tx1">
                    <a:tint val="75000"/>
                  </a:schemeClr>
                </a:solidFill>
              </a:defRPr>
            </a:lvl7pPr>
            <a:lvl8pPr marL="3555964" indent="0">
              <a:buNone/>
              <a:defRPr sz="1778">
                <a:solidFill>
                  <a:schemeClr val="tx1">
                    <a:tint val="75000"/>
                  </a:schemeClr>
                </a:solidFill>
              </a:defRPr>
            </a:lvl8pPr>
            <a:lvl9pPr marL="4063959" indent="0">
              <a:buNone/>
              <a:defRPr sz="177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962011" y="6595765"/>
            <a:ext cx="2286000" cy="405694"/>
          </a:xfrm>
        </p:spPr>
        <p:txBody>
          <a:bodyPr/>
          <a:lstStyle/>
          <a:p>
            <a:pPr>
              <a:defRPr/>
            </a:pPr>
            <a:endParaRPr lang="en-US"/>
          </a:p>
        </p:txBody>
      </p:sp>
      <p:sp>
        <p:nvSpPr>
          <p:cNvPr id="5" name="Footer Placeholder 4"/>
          <p:cNvSpPr>
            <a:spLocks noGrp="1"/>
          </p:cNvSpPr>
          <p:nvPr>
            <p:ph type="ftr" sz="quarter" idx="11"/>
          </p:nvPr>
        </p:nvSpPr>
        <p:spPr>
          <a:xfrm>
            <a:off x="592667" y="6595766"/>
            <a:ext cx="5371859" cy="405694"/>
          </a:xfrm>
        </p:spPr>
        <p:txBody>
          <a:bodyPr/>
          <a:lstStyle/>
          <a:p>
            <a:pPr>
              <a:defRPr/>
            </a:pPr>
            <a:endParaRPr lang="en-US"/>
          </a:p>
        </p:txBody>
      </p:sp>
      <p:sp>
        <p:nvSpPr>
          <p:cNvPr id="6" name="Slide Number Placeholder 5"/>
          <p:cNvSpPr>
            <a:spLocks noGrp="1"/>
          </p:cNvSpPr>
          <p:nvPr>
            <p:ph type="sldNum" sz="quarter" idx="12"/>
          </p:nvPr>
        </p:nvSpPr>
        <p:spPr>
          <a:xfrm>
            <a:off x="8729375" y="3188774"/>
            <a:ext cx="1277596" cy="1211988"/>
          </a:xfrm>
        </p:spPr>
        <p:txBody>
          <a:bodyPr/>
          <a:lstStyle/>
          <a:p>
            <a:fld id="{35401498-CFCE-4277-8ABC-783526F66EDE}" type="slidenum">
              <a:rPr lang="en-US" altLang="en-US" smtClean="0"/>
              <a:pPr/>
              <a:t>‹#›</a:t>
            </a:fld>
            <a:endParaRPr lang="en-US" altLang="en-US"/>
          </a:p>
        </p:txBody>
      </p:sp>
    </p:spTree>
    <p:extLst>
      <p:ext uri="{BB962C8B-B14F-4D97-AF65-F5344CB8AC3E}">
        <p14:creationId xmlns:p14="http://schemas.microsoft.com/office/powerpoint/2010/main" val="1920521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77334"/>
            <a:ext cx="10179966" cy="1863372"/>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92666" y="836920"/>
            <a:ext cx="7652656" cy="120104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92667" y="2596526"/>
            <a:ext cx="3730999" cy="39992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12365" y="2596526"/>
            <a:ext cx="3732957" cy="39992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636535C-9859-4774-B1A6-593C42916B34}" type="slidenum">
              <a:rPr lang="en-US" altLang="en-US" smtClean="0"/>
              <a:pPr/>
              <a:t>‹#›</a:t>
            </a:fld>
            <a:endParaRPr lang="en-US" altLang="en-US"/>
          </a:p>
        </p:txBody>
      </p:sp>
    </p:spTree>
    <p:extLst>
      <p:ext uri="{BB962C8B-B14F-4D97-AF65-F5344CB8AC3E}">
        <p14:creationId xmlns:p14="http://schemas.microsoft.com/office/powerpoint/2010/main" val="3094000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77334"/>
            <a:ext cx="10179966" cy="1863372"/>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90710" y="836923"/>
            <a:ext cx="7662816" cy="1201041"/>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5542" y="2596527"/>
            <a:ext cx="3494533" cy="770150"/>
          </a:xfr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a:t>Edit Master text styles</a:t>
            </a:r>
          </a:p>
        </p:txBody>
      </p:sp>
      <p:sp>
        <p:nvSpPr>
          <p:cNvPr id="4" name="Content Placeholder 3"/>
          <p:cNvSpPr>
            <a:spLocks noGrp="1"/>
          </p:cNvSpPr>
          <p:nvPr>
            <p:ph sz="half" idx="2"/>
          </p:nvPr>
        </p:nvSpPr>
        <p:spPr>
          <a:xfrm>
            <a:off x="590710" y="3366677"/>
            <a:ext cx="3741161" cy="3229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8496" y="2596526"/>
            <a:ext cx="3495030" cy="768973"/>
          </a:xfr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a:t>Edit Master text styles</a:t>
            </a:r>
          </a:p>
        </p:txBody>
      </p:sp>
      <p:sp>
        <p:nvSpPr>
          <p:cNvPr id="6" name="Content Placeholder 5"/>
          <p:cNvSpPr>
            <a:spLocks noGrp="1"/>
          </p:cNvSpPr>
          <p:nvPr>
            <p:ph sz="quarter" idx="4"/>
          </p:nvPr>
        </p:nvSpPr>
        <p:spPr>
          <a:xfrm>
            <a:off x="4512366" y="3366677"/>
            <a:ext cx="3741160" cy="3229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7F67D6CE-580C-48D6-B0F6-ADDAC3E2C3EC}" type="slidenum">
              <a:rPr lang="en-US" altLang="en-US" smtClean="0"/>
              <a:pPr/>
              <a:t>‹#›</a:t>
            </a:fld>
            <a:endParaRPr lang="en-US" altLang="en-US"/>
          </a:p>
        </p:txBody>
      </p:sp>
    </p:spTree>
    <p:extLst>
      <p:ext uri="{BB962C8B-B14F-4D97-AF65-F5344CB8AC3E}">
        <p14:creationId xmlns:p14="http://schemas.microsoft.com/office/powerpoint/2010/main" val="147792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77334"/>
            <a:ext cx="10179966" cy="1863372"/>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E2421FE4-0B94-43CB-96A4-ADA4858676C1}" type="slidenum">
              <a:rPr lang="en-US" altLang="en-US" smtClean="0"/>
              <a:pPr/>
              <a:t>‹#›</a:t>
            </a:fld>
            <a:endParaRPr lang="en-US" altLang="en-US"/>
          </a:p>
        </p:txBody>
      </p:sp>
    </p:spTree>
    <p:extLst>
      <p:ext uri="{BB962C8B-B14F-4D97-AF65-F5344CB8AC3E}">
        <p14:creationId xmlns:p14="http://schemas.microsoft.com/office/powerpoint/2010/main" val="3982415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8574686" y="2192513"/>
            <a:ext cx="1605280" cy="160300"/>
          </a:xfrm>
          <a:prstGeom prst="rect">
            <a:avLst/>
          </a:prstGeom>
        </p:spPr>
      </p:pic>
      <p:sp>
        <p:nvSpPr>
          <p:cNvPr id="14" name="Rectangle 13"/>
          <p:cNvSpPr/>
          <p:nvPr/>
        </p:nvSpPr>
        <p:spPr>
          <a:xfrm>
            <a:off x="8567522" y="677333"/>
            <a:ext cx="1592479" cy="15202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600E883F-9363-4C71-B254-00B9F0ABCE47}" type="slidenum">
              <a:rPr lang="en-US" altLang="en-US" smtClean="0"/>
              <a:pPr/>
              <a:t>‹#›</a:t>
            </a:fld>
            <a:endParaRPr lang="en-US" altLang="en-US"/>
          </a:p>
        </p:txBody>
      </p:sp>
    </p:spTree>
    <p:extLst>
      <p:ext uri="{BB962C8B-B14F-4D97-AF65-F5344CB8AC3E}">
        <p14:creationId xmlns:p14="http://schemas.microsoft.com/office/powerpoint/2010/main" val="3545096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77334"/>
            <a:ext cx="10179966" cy="1863372"/>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90710" y="836919"/>
            <a:ext cx="7662816" cy="1201044"/>
          </a:xfrm>
        </p:spPr>
        <p:txBody>
          <a:bodyPr anchor="ctr">
            <a:normAutofit/>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3904872" y="2596527"/>
            <a:ext cx="4348653" cy="39992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2668" y="2596526"/>
            <a:ext cx="3106933" cy="3999241"/>
          </a:xfrm>
        </p:spPr>
        <p:txBody>
          <a:bodyPr anchor="ctr"/>
          <a:lstStyle>
            <a:lvl1pPr marL="0" indent="0">
              <a:buNone/>
              <a:defRPr sz="1778"/>
            </a:lvl1pPr>
            <a:lvl2pPr marL="507995" indent="0">
              <a:buNone/>
              <a:defRPr sz="1556"/>
            </a:lvl2pPr>
            <a:lvl3pPr marL="1015990" indent="0">
              <a:buNone/>
              <a:defRPr sz="1333"/>
            </a:lvl3pPr>
            <a:lvl4pPr marL="1523985" indent="0">
              <a:buNone/>
              <a:defRPr sz="1111"/>
            </a:lvl4pPr>
            <a:lvl5pPr marL="2031980" indent="0">
              <a:buNone/>
              <a:defRPr sz="1111"/>
            </a:lvl5pPr>
            <a:lvl6pPr marL="2539975" indent="0">
              <a:buNone/>
              <a:defRPr sz="1111"/>
            </a:lvl6pPr>
            <a:lvl7pPr marL="3047970" indent="0">
              <a:buNone/>
              <a:defRPr sz="1111"/>
            </a:lvl7pPr>
            <a:lvl8pPr marL="3555964" indent="0">
              <a:buNone/>
              <a:defRPr sz="1111"/>
            </a:lvl8pPr>
            <a:lvl9pPr marL="4063959" indent="0">
              <a:buNone/>
              <a:defRPr sz="1111"/>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7ABB476-653D-456A-9996-AF317D558C7F}" type="slidenum">
              <a:rPr lang="en-US" altLang="en-US" smtClean="0"/>
              <a:pPr/>
              <a:t>‹#›</a:t>
            </a:fld>
            <a:endParaRPr lang="en-US" altLang="en-US"/>
          </a:p>
        </p:txBody>
      </p:sp>
    </p:spTree>
    <p:extLst>
      <p:ext uri="{BB962C8B-B14F-4D97-AF65-F5344CB8AC3E}">
        <p14:creationId xmlns:p14="http://schemas.microsoft.com/office/powerpoint/2010/main" val="516341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77334"/>
            <a:ext cx="10179966" cy="1863372"/>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90710" y="836920"/>
            <a:ext cx="7662816" cy="1201042"/>
          </a:xfrm>
        </p:spPr>
        <p:txBody>
          <a:bodyPr anchor="ctr">
            <a:normAutofit/>
          </a:bodyPr>
          <a:lstStyle>
            <a:lvl1pPr>
              <a:defRPr sz="40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01063" y="2596526"/>
            <a:ext cx="4352463" cy="3999236"/>
          </a:xfrm>
          <a:noFill/>
          <a:ln>
            <a:noFill/>
          </a:ln>
          <a:effectLst>
            <a:outerShdw blurRad="76200" dist="63500" dir="5040000" algn="tl" rotWithShape="0">
              <a:srgbClr val="000000">
                <a:alpha val="41000"/>
              </a:srgbClr>
            </a:outerShdw>
          </a:effectLst>
        </p:spPr>
        <p:txBody>
          <a:bodyPr anchor="t"/>
          <a:lstStyle>
            <a:lvl1pPr marL="0" indent="0">
              <a:buNone/>
              <a:defRPr sz="3556"/>
            </a:lvl1pPr>
            <a:lvl2pPr marL="507995" indent="0">
              <a:buNone/>
              <a:defRPr sz="3111"/>
            </a:lvl2pPr>
            <a:lvl3pPr marL="1015990" indent="0">
              <a:buNone/>
              <a:defRPr sz="2667"/>
            </a:lvl3pPr>
            <a:lvl4pPr marL="1523985" indent="0">
              <a:buNone/>
              <a:defRPr sz="2222"/>
            </a:lvl4pPr>
            <a:lvl5pPr marL="2031980" indent="0">
              <a:buNone/>
              <a:defRPr sz="2222"/>
            </a:lvl5pPr>
            <a:lvl6pPr marL="2539975" indent="0">
              <a:buNone/>
              <a:defRPr sz="2222"/>
            </a:lvl6pPr>
            <a:lvl7pPr marL="3047970" indent="0">
              <a:buNone/>
              <a:defRPr sz="2222"/>
            </a:lvl7pPr>
            <a:lvl8pPr marL="3555964" indent="0">
              <a:buNone/>
              <a:defRPr sz="2222"/>
            </a:lvl8pPr>
            <a:lvl9pPr marL="4063959" indent="0">
              <a:buNone/>
              <a:defRPr sz="2222"/>
            </a:lvl9pPr>
          </a:lstStyle>
          <a:p>
            <a:r>
              <a:rPr lang="en-US"/>
              <a:t>Click icon to add picture</a:t>
            </a:r>
            <a:endParaRPr lang="en-US" dirty="0"/>
          </a:p>
        </p:txBody>
      </p:sp>
      <p:sp>
        <p:nvSpPr>
          <p:cNvPr id="4" name="Text Placeholder 3"/>
          <p:cNvSpPr>
            <a:spLocks noGrp="1"/>
          </p:cNvSpPr>
          <p:nvPr>
            <p:ph type="body" sz="half" idx="2"/>
          </p:nvPr>
        </p:nvSpPr>
        <p:spPr>
          <a:xfrm>
            <a:off x="590709" y="2596527"/>
            <a:ext cx="3109430" cy="3999239"/>
          </a:xfrm>
        </p:spPr>
        <p:txBody>
          <a:bodyPr anchor="ctr"/>
          <a:lstStyle>
            <a:lvl1pPr marL="0" indent="0">
              <a:buNone/>
              <a:defRPr sz="1778"/>
            </a:lvl1pPr>
            <a:lvl2pPr marL="507995" indent="0">
              <a:buNone/>
              <a:defRPr sz="1556"/>
            </a:lvl2pPr>
            <a:lvl3pPr marL="1015990" indent="0">
              <a:buNone/>
              <a:defRPr sz="1333"/>
            </a:lvl3pPr>
            <a:lvl4pPr marL="1523985" indent="0">
              <a:buNone/>
              <a:defRPr sz="1111"/>
            </a:lvl4pPr>
            <a:lvl5pPr marL="2031980" indent="0">
              <a:buNone/>
              <a:defRPr sz="1111"/>
            </a:lvl5pPr>
            <a:lvl6pPr marL="2539975" indent="0">
              <a:buNone/>
              <a:defRPr sz="1111"/>
            </a:lvl6pPr>
            <a:lvl7pPr marL="3047970" indent="0">
              <a:buNone/>
              <a:defRPr sz="1111"/>
            </a:lvl7pPr>
            <a:lvl8pPr marL="3555964" indent="0">
              <a:buNone/>
              <a:defRPr sz="1111"/>
            </a:lvl8pPr>
            <a:lvl9pPr marL="4063959" indent="0">
              <a:buNone/>
              <a:defRPr sz="1111"/>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398A734-0AEF-4EF8-8FEC-FF5FEB5ECDA1}" type="slidenum">
              <a:rPr lang="en-US" altLang="en-US" smtClean="0"/>
              <a:pPr/>
              <a:t>‹#›</a:t>
            </a:fld>
            <a:endParaRPr lang="en-US" altLang="en-US"/>
          </a:p>
        </p:txBody>
      </p:sp>
    </p:spTree>
    <p:extLst>
      <p:ext uri="{BB962C8B-B14F-4D97-AF65-F5344CB8AC3E}">
        <p14:creationId xmlns:p14="http://schemas.microsoft.com/office/powerpoint/2010/main" val="778854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A3D2C"/>
        </a:solidFill>
        <a:effectLst/>
      </p:bgPr>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10160000" cy="7620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90710" y="836920"/>
            <a:ext cx="7662816" cy="120104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2667" y="2596526"/>
            <a:ext cx="7652654" cy="3999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64312" y="6595765"/>
            <a:ext cx="2286000" cy="405694"/>
          </a:xfrm>
          <a:prstGeom prst="rect">
            <a:avLst/>
          </a:prstGeom>
        </p:spPr>
        <p:txBody>
          <a:bodyPr vert="horz" lIns="91440" tIns="45720" rIns="91440" bIns="45720" rtlCol="0" anchor="ctr"/>
          <a:lstStyle>
            <a:lvl1pPr algn="r">
              <a:defRPr sz="1167">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592667" y="6595766"/>
            <a:ext cx="5371859" cy="405694"/>
          </a:xfrm>
          <a:prstGeom prst="rect">
            <a:avLst/>
          </a:prstGeom>
        </p:spPr>
        <p:txBody>
          <a:bodyPr vert="horz" lIns="91440" tIns="45720" rIns="91440" bIns="45720" rtlCol="0" anchor="ctr"/>
          <a:lstStyle>
            <a:lvl1pPr algn="l">
              <a:defRPr sz="1167">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720667" y="836920"/>
            <a:ext cx="1286304" cy="1211988"/>
          </a:xfrm>
          <a:prstGeom prst="rect">
            <a:avLst/>
          </a:prstGeom>
        </p:spPr>
        <p:txBody>
          <a:bodyPr vert="horz" lIns="91440" tIns="45720" rIns="91440" bIns="45720" rtlCol="0" anchor="ctr"/>
          <a:lstStyle>
            <a:lvl1pPr algn="l">
              <a:defRPr sz="4000">
                <a:solidFill>
                  <a:schemeClr val="tx1">
                    <a:tint val="75000"/>
                  </a:schemeClr>
                </a:solidFill>
              </a:defRPr>
            </a:lvl1pPr>
          </a:lstStyle>
          <a:p>
            <a:fld id="{113222A2-5B33-4638-ACCC-5BC5326A5291}" type="slidenum">
              <a:rPr lang="en-US" altLang="en-US" smtClean="0"/>
              <a:pPr/>
              <a:t>‹#›</a:t>
            </a:fld>
            <a:endParaRPr lang="en-US" altLang="en-US"/>
          </a:p>
        </p:txBody>
      </p:sp>
    </p:spTree>
    <p:extLst>
      <p:ext uri="{BB962C8B-B14F-4D97-AF65-F5344CB8AC3E}">
        <p14:creationId xmlns:p14="http://schemas.microsoft.com/office/powerpoint/2010/main" val="304742313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101599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53997" indent="-253997" algn="l" defTabSz="1015990" rtl="0" eaLnBrk="1" latinLnBrk="0" hangingPunct="1">
        <a:lnSpc>
          <a:spcPct val="90000"/>
        </a:lnSpc>
        <a:spcBef>
          <a:spcPts val="1111"/>
        </a:spcBef>
        <a:buFont typeface="Arial" panose="020B0604020202020204" pitchFamily="34" charset="0"/>
        <a:buChar char="•"/>
        <a:defRPr sz="2667" kern="1200">
          <a:solidFill>
            <a:schemeClr val="tx1"/>
          </a:solidFill>
          <a:latin typeface="+mn-lt"/>
          <a:ea typeface="+mn-ea"/>
          <a:cs typeface="+mn-cs"/>
        </a:defRPr>
      </a:lvl1pPr>
      <a:lvl2pPr marL="761992" indent="-253997" algn="l" defTabSz="1015990" rtl="0" eaLnBrk="1" latinLnBrk="0" hangingPunct="1">
        <a:lnSpc>
          <a:spcPct val="90000"/>
        </a:lnSpc>
        <a:spcBef>
          <a:spcPts val="556"/>
        </a:spcBef>
        <a:buFont typeface="Arial" panose="020B0604020202020204" pitchFamily="34" charset="0"/>
        <a:buChar char="•"/>
        <a:defRPr sz="2222" kern="1200">
          <a:solidFill>
            <a:schemeClr val="tx1"/>
          </a:solidFill>
          <a:latin typeface="+mn-lt"/>
          <a:ea typeface="+mn-ea"/>
          <a:cs typeface="+mn-cs"/>
        </a:defRPr>
      </a:lvl2pPr>
      <a:lvl3pPr marL="1269987"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3pPr>
      <a:lvl4pPr marL="1777982" indent="-253997" algn="l" defTabSz="1015990" rtl="0" eaLnBrk="1" latinLnBrk="0" hangingPunct="1">
        <a:lnSpc>
          <a:spcPct val="90000"/>
        </a:lnSpc>
        <a:spcBef>
          <a:spcPts val="556"/>
        </a:spcBef>
        <a:buFont typeface="Arial" panose="020B0604020202020204" pitchFamily="34" charset="0"/>
        <a:buChar char="•"/>
        <a:defRPr sz="1778" kern="1200">
          <a:solidFill>
            <a:schemeClr val="tx1"/>
          </a:solidFill>
          <a:latin typeface="+mn-lt"/>
          <a:ea typeface="+mn-ea"/>
          <a:cs typeface="+mn-cs"/>
        </a:defRPr>
      </a:lvl4pPr>
      <a:lvl5pPr marL="2285977" indent="-253997" algn="l" defTabSz="1015990" rtl="0" eaLnBrk="1" latinLnBrk="0" hangingPunct="1">
        <a:lnSpc>
          <a:spcPct val="90000"/>
        </a:lnSpc>
        <a:spcBef>
          <a:spcPts val="556"/>
        </a:spcBef>
        <a:buFont typeface="Arial" panose="020B0604020202020204" pitchFamily="34" charset="0"/>
        <a:buChar char="•"/>
        <a:defRPr sz="1778" kern="1200">
          <a:solidFill>
            <a:schemeClr val="tx1"/>
          </a:solidFill>
          <a:latin typeface="+mn-lt"/>
          <a:ea typeface="+mn-ea"/>
          <a:cs typeface="+mn-cs"/>
        </a:defRPr>
      </a:lvl5pPr>
      <a:lvl6pPr marL="2793972" indent="-253997" algn="l" defTabSz="1015990" rtl="0" eaLnBrk="1" latinLnBrk="0" hangingPunct="1">
        <a:lnSpc>
          <a:spcPct val="90000"/>
        </a:lnSpc>
        <a:spcBef>
          <a:spcPts val="556"/>
        </a:spcBef>
        <a:buFont typeface="Arial" panose="020B0604020202020204" pitchFamily="34" charset="0"/>
        <a:buChar char="•"/>
        <a:defRPr sz="1556"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panose="020B0604020202020204" pitchFamily="34" charset="0"/>
        <a:buChar char="•"/>
        <a:defRPr sz="1556"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panose="020B0604020202020204" pitchFamily="34" charset="0"/>
        <a:buChar char="•"/>
        <a:defRPr sz="1556"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panose="020B0604020202020204" pitchFamily="34" charset="0"/>
        <a:buChar char="•"/>
        <a:defRPr sz="1556" kern="1200">
          <a:solidFill>
            <a:schemeClr val="tx1"/>
          </a:solidFill>
          <a:latin typeface="+mn-lt"/>
          <a:ea typeface="+mn-ea"/>
          <a:cs typeface="+mn-cs"/>
        </a:defRPr>
      </a:lvl9pPr>
    </p:bodyStyle>
    <p:otherStyle>
      <a:defPPr>
        <a:defRPr lang="en-US"/>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cuisiname.com/2012/06/sandwiches-energicos-de-pollo.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http://rockntech.com.br/mochila-da-mulher-maravilha-tem-ate-capa-de-super-heroina/"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cedarwoodpta.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388" y="5726210"/>
            <a:ext cx="2963862" cy="139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250" y="4994275"/>
            <a:ext cx="872172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7388" y="2105025"/>
            <a:ext cx="108108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
          <p:cNvSpPr>
            <a:spLocks noGrp="1" noChangeArrowheads="1"/>
          </p:cNvSpPr>
          <p:nvPr>
            <p:ph type="ctrTitle"/>
          </p:nvPr>
        </p:nvSpPr>
        <p:spPr>
          <a:xfrm>
            <a:off x="217878" y="280047"/>
            <a:ext cx="10160000" cy="2346423"/>
          </a:xfrm>
        </p:spPr>
        <p:txBody>
          <a:bodyPr lIns="0" tIns="0" rIns="0" bIns="0" anchor="b">
            <a:noAutofit/>
          </a:bodyPr>
          <a:lstStyle/>
          <a:p>
            <a:pPr algn="l" eaLnBrk="1" hangingPunct="1">
              <a:lnSpc>
                <a:spcPct val="95000"/>
              </a:lnSpc>
            </a:pPr>
            <a:r>
              <a:rPr lang="en-US" sz="4000" dirty="0"/>
              <a:t>“Parents can position their child for academic success long before the first day of kindergarten.  A vibrant life of learning begins at birth.”   </a:t>
            </a:r>
            <a:endParaRPr lang="en-US" altLang="en-US" sz="4000" dirty="0">
              <a:solidFill>
                <a:srgbClr val="000066"/>
              </a:solidFill>
              <a:latin typeface="Arial" panose="020B0604020202020204" pitchFamily="34" charset="0"/>
            </a:endParaRPr>
          </a:p>
        </p:txBody>
      </p:sp>
      <p:sp>
        <p:nvSpPr>
          <p:cNvPr id="2054" name="Rectangle 2"/>
          <p:cNvSpPr>
            <a:spLocks noGrp="1" noChangeArrowheads="1"/>
          </p:cNvSpPr>
          <p:nvPr>
            <p:ph type="subTitle" idx="1"/>
          </p:nvPr>
        </p:nvSpPr>
        <p:spPr>
          <a:xfrm>
            <a:off x="1728319" y="5012936"/>
            <a:ext cx="6615113" cy="1014412"/>
          </a:xfrm>
        </p:spPr>
        <p:txBody>
          <a:bodyPr lIns="0" tIns="0" rIns="0" bIns="0"/>
          <a:lstStyle/>
          <a:p>
            <a:pPr algn="ctr" eaLnBrk="1" hangingPunct="1">
              <a:lnSpc>
                <a:spcPct val="95000"/>
              </a:lnSpc>
              <a:spcBef>
                <a:spcPct val="0"/>
              </a:spcBef>
            </a:pPr>
            <a:r>
              <a:rPr lang="en-US" altLang="en-US" dirty="0">
                <a:solidFill>
                  <a:srgbClr val="000000"/>
                </a:solidFill>
                <a:latin typeface="Arial" panose="020B0604020202020204" pitchFamily="34" charset="0"/>
              </a:rPr>
              <a:t>Cedar Wood Elementary</a:t>
            </a:r>
            <a:endParaRPr lang="en-US" altLang="en-US" dirty="0"/>
          </a:p>
          <a:p>
            <a:pPr algn="ctr" eaLnBrk="1" hangingPunct="1">
              <a:lnSpc>
                <a:spcPct val="95000"/>
              </a:lnSpc>
              <a:spcBef>
                <a:spcPct val="0"/>
              </a:spcBef>
            </a:pPr>
            <a:r>
              <a:rPr lang="en-US" altLang="en-US" dirty="0">
                <a:solidFill>
                  <a:srgbClr val="000000"/>
                </a:solidFill>
                <a:latin typeface="Arial" panose="020B0604020202020204" pitchFamily="34" charset="0"/>
              </a:rPr>
              <a:t>Kindergarten Parent Orientation</a:t>
            </a:r>
          </a:p>
        </p:txBody>
      </p:sp>
      <p:sp>
        <p:nvSpPr>
          <p:cNvPr id="2" name="TextBox 1"/>
          <p:cNvSpPr txBox="1"/>
          <p:nvPr/>
        </p:nvSpPr>
        <p:spPr>
          <a:xfrm>
            <a:off x="984250" y="2963096"/>
            <a:ext cx="5924550" cy="369332"/>
          </a:xfrm>
          <a:prstGeom prst="rect">
            <a:avLst/>
          </a:prstGeom>
          <a:noFill/>
        </p:spPr>
        <p:txBody>
          <a:bodyPr wrap="square" rtlCol="0">
            <a:spAutoFit/>
          </a:bodyPr>
          <a:lstStyle/>
          <a:p>
            <a:r>
              <a:rPr lang="en-US" dirty="0"/>
              <a:t>Nancy Kerr, President of the National Reading Council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ctrTitle"/>
          </p:nvPr>
        </p:nvSpPr>
        <p:spPr>
          <a:xfrm>
            <a:off x="1566863" y="385763"/>
            <a:ext cx="8037512" cy="1168400"/>
          </a:xfrm>
        </p:spPr>
        <p:txBody>
          <a:bodyPr lIns="0" tIns="0" rIns="0" bIns="0" anchor="b"/>
          <a:lstStyle/>
          <a:p>
            <a:pPr algn="l" eaLnBrk="1" hangingPunct="1">
              <a:lnSpc>
                <a:spcPct val="95000"/>
              </a:lnSpc>
            </a:pPr>
            <a:r>
              <a:rPr lang="en-US" altLang="en-US" sz="4000" dirty="0">
                <a:latin typeface="Arial" panose="020B0604020202020204" pitchFamily="34" charset="0"/>
              </a:rPr>
              <a:t>Beginning of the Day</a:t>
            </a:r>
          </a:p>
        </p:txBody>
      </p:sp>
      <p:sp>
        <p:nvSpPr>
          <p:cNvPr id="15363" name="Rectangle 2"/>
          <p:cNvSpPr>
            <a:spLocks noGrp="1" noChangeArrowheads="1"/>
          </p:cNvSpPr>
          <p:nvPr>
            <p:ph type="subTitle" idx="1"/>
          </p:nvPr>
        </p:nvSpPr>
        <p:spPr>
          <a:xfrm>
            <a:off x="584200" y="2133600"/>
            <a:ext cx="4510088" cy="4470400"/>
          </a:xfrm>
        </p:spPr>
        <p:txBody>
          <a:bodyPr lIns="0" tIns="0" rIns="0" bIns="0">
            <a:noAutofit/>
          </a:bodyPr>
          <a:lstStyle/>
          <a:p>
            <a:pPr lvl="1" indent="-342900" algn="l" eaLnBrk="1" hangingPunct="1">
              <a:lnSpc>
                <a:spcPct val="95000"/>
              </a:lnSpc>
              <a:spcBef>
                <a:spcPct val="0"/>
              </a:spcBef>
              <a:buClr>
                <a:schemeClr val="tx1"/>
              </a:buClr>
              <a:buFont typeface="Arial" panose="020B0604020202020204" pitchFamily="34" charset="0"/>
              <a:buChar char="•"/>
              <a:defRPr/>
            </a:pPr>
            <a:r>
              <a:rPr lang="en-US" altLang="en-US" sz="2800" dirty="0">
                <a:latin typeface="Arial" charset="0"/>
              </a:rPr>
              <a:t>Breakfast program is available, starting at 8:45</a:t>
            </a:r>
          </a:p>
          <a:p>
            <a:pPr marL="457200" lvl="1" indent="-342900" algn="l" eaLnBrk="1" hangingPunct="1">
              <a:lnSpc>
                <a:spcPct val="95000"/>
              </a:lnSpc>
              <a:spcBef>
                <a:spcPct val="0"/>
              </a:spcBef>
              <a:buClr>
                <a:schemeClr val="tx1"/>
              </a:buClr>
              <a:buFont typeface="Arial" panose="020B0604020202020204" pitchFamily="34" charset="0"/>
              <a:buChar char="•"/>
              <a:defRPr/>
            </a:pPr>
            <a:endParaRPr lang="en-US" altLang="en-US" sz="2800" dirty="0">
              <a:latin typeface="Arial" charset="0"/>
            </a:endParaRPr>
          </a:p>
          <a:p>
            <a:pPr lvl="1" indent="-342900" algn="l" eaLnBrk="1" hangingPunct="1">
              <a:lnSpc>
                <a:spcPct val="95000"/>
              </a:lnSpc>
              <a:spcBef>
                <a:spcPct val="0"/>
              </a:spcBef>
              <a:buClr>
                <a:schemeClr val="tx1"/>
              </a:buClr>
              <a:buFont typeface="Arial" panose="020B0604020202020204" pitchFamily="34" charset="0"/>
              <a:buChar char="•"/>
              <a:defRPr/>
            </a:pPr>
            <a:r>
              <a:rPr lang="en-US" altLang="en-US" sz="2800" dirty="0">
                <a:latin typeface="Arial" charset="0"/>
              </a:rPr>
              <a:t>Non-breakfast students line up in the kinder area starting at 9:00</a:t>
            </a:r>
          </a:p>
          <a:p>
            <a:pPr marL="457200" lvl="1" indent="-342900" algn="l" eaLnBrk="1" hangingPunct="1">
              <a:lnSpc>
                <a:spcPct val="95000"/>
              </a:lnSpc>
              <a:spcBef>
                <a:spcPct val="0"/>
              </a:spcBef>
              <a:buClr>
                <a:schemeClr val="tx1"/>
              </a:buClr>
              <a:buFont typeface="Arial" panose="020B0604020202020204" pitchFamily="34" charset="0"/>
              <a:buChar char="•"/>
              <a:defRPr/>
            </a:pPr>
            <a:endParaRPr lang="en-US" altLang="en-US" sz="2800" dirty="0">
              <a:latin typeface="Arial" charset="0"/>
            </a:endParaRPr>
          </a:p>
          <a:p>
            <a:pPr lvl="1" indent="-342900" algn="l" eaLnBrk="1" hangingPunct="1">
              <a:lnSpc>
                <a:spcPct val="95000"/>
              </a:lnSpc>
              <a:spcBef>
                <a:spcPct val="0"/>
              </a:spcBef>
              <a:buClr>
                <a:schemeClr val="tx1"/>
              </a:buClr>
              <a:buFont typeface="Arial" panose="020B0604020202020204" pitchFamily="34" charset="0"/>
              <a:buChar char="•"/>
              <a:defRPr/>
            </a:pPr>
            <a:r>
              <a:rPr lang="en-US" altLang="en-US" sz="2800" dirty="0">
                <a:latin typeface="Arial" charset="0"/>
              </a:rPr>
              <a:t>Students are walked into the classroom at 9:05</a:t>
            </a:r>
          </a:p>
          <a:p>
            <a:pPr marL="457200" lvl="1" indent="-342900" algn="l" eaLnBrk="1" hangingPunct="1">
              <a:lnSpc>
                <a:spcPct val="95000"/>
              </a:lnSpc>
              <a:spcBef>
                <a:spcPct val="0"/>
              </a:spcBef>
              <a:buClr>
                <a:schemeClr val="tx1"/>
              </a:buClr>
              <a:buFont typeface="Arial" panose="020B0604020202020204" pitchFamily="34" charset="0"/>
              <a:buChar char="•"/>
              <a:defRPr/>
            </a:pPr>
            <a:endParaRPr lang="en-US" altLang="en-US" sz="2800" dirty="0">
              <a:latin typeface="Arial" charset="0"/>
            </a:endParaRPr>
          </a:p>
          <a:p>
            <a:pPr lvl="1" indent="-342900" algn="l" eaLnBrk="1" hangingPunct="1">
              <a:lnSpc>
                <a:spcPct val="95000"/>
              </a:lnSpc>
              <a:spcBef>
                <a:spcPct val="0"/>
              </a:spcBef>
              <a:buClr>
                <a:schemeClr val="tx1"/>
              </a:buClr>
              <a:buFont typeface="Arial" panose="020B0604020202020204" pitchFamily="34" charset="0"/>
              <a:buChar char="•"/>
              <a:defRPr/>
            </a:pPr>
            <a:r>
              <a:rPr lang="en-US" altLang="en-US" sz="2800" dirty="0">
                <a:latin typeface="Arial" charset="0"/>
              </a:rPr>
              <a:t>They leave their coat &amp; backpack in their locker</a:t>
            </a:r>
            <a:endParaRPr lang="en-US" altLang="en-US" sz="2800" dirty="0"/>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8138" y="2540000"/>
            <a:ext cx="432911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ctrTitle"/>
          </p:nvPr>
        </p:nvSpPr>
        <p:spPr>
          <a:xfrm>
            <a:off x="1566863" y="385763"/>
            <a:ext cx="8037512" cy="1168400"/>
          </a:xfrm>
        </p:spPr>
        <p:txBody>
          <a:bodyPr lIns="0" tIns="0" rIns="0" bIns="0" anchor="b"/>
          <a:lstStyle/>
          <a:p>
            <a:pPr algn="l" eaLnBrk="1" hangingPunct="1">
              <a:lnSpc>
                <a:spcPct val="95000"/>
              </a:lnSpc>
            </a:pPr>
            <a:r>
              <a:rPr lang="en-US" altLang="en-US" sz="4000" dirty="0">
                <a:latin typeface="Arial" panose="020B0604020202020204" pitchFamily="34" charset="0"/>
              </a:rPr>
              <a:t>A Typical Kindergarten Day</a:t>
            </a:r>
          </a:p>
        </p:txBody>
      </p:sp>
      <p:pic>
        <p:nvPicPr>
          <p:cNvPr id="163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25" y="2438400"/>
            <a:ext cx="5514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946275"/>
            <a:ext cx="35560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9D5C523-E79E-4BB7-9C7A-B1D74035FD55}"/>
              </a:ext>
            </a:extLst>
          </p:cNvPr>
          <p:cNvSpPr txBox="1"/>
          <p:nvPr/>
        </p:nvSpPr>
        <p:spPr>
          <a:xfrm>
            <a:off x="9451128" y="6897171"/>
            <a:ext cx="306494" cy="369332"/>
          </a:xfrm>
          <a:prstGeom prst="rect">
            <a:avLst/>
          </a:prstGeom>
          <a:noFill/>
        </p:spPr>
        <p:txBody>
          <a:bodyPr wrap="none" rtlCol="0">
            <a:spAutoFit/>
          </a:bodyPr>
          <a:lstStyle/>
          <a:p>
            <a:r>
              <a:rPr lang="en-US" dirty="0"/>
              <a:t>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569686" y="381000"/>
            <a:ext cx="8037512" cy="1168400"/>
          </a:xfrm>
        </p:spPr>
        <p:txBody>
          <a:bodyPr lIns="0" tIns="0" rIns="0" bIns="0" anchor="b">
            <a:normAutofit fontScale="90000"/>
          </a:bodyPr>
          <a:lstStyle/>
          <a:p>
            <a:pPr algn="l" eaLnBrk="1" hangingPunct="1">
              <a:lnSpc>
                <a:spcPct val="95000"/>
              </a:lnSpc>
            </a:pPr>
            <a:r>
              <a:rPr lang="en-US" altLang="en-US" sz="4000" dirty="0">
                <a:latin typeface="Arial" panose="020B0604020202020204" pitchFamily="34" charset="0"/>
              </a:rPr>
              <a:t>Building on a child’s sense that </a:t>
            </a:r>
            <a:br>
              <a:rPr lang="en-US" altLang="en-US" sz="4000" dirty="0">
                <a:latin typeface="Arial" panose="020B0604020202020204" pitchFamily="34" charset="0"/>
              </a:rPr>
            </a:br>
            <a:r>
              <a:rPr lang="en-US" altLang="en-US" sz="4000" dirty="0">
                <a:latin typeface="Arial" panose="020B0604020202020204" pitchFamily="34" charset="0"/>
              </a:rPr>
              <a:t>“I have successful social skills” and “I can name and control my emotions.”</a:t>
            </a:r>
          </a:p>
        </p:txBody>
      </p:sp>
      <p:sp>
        <p:nvSpPr>
          <p:cNvPr id="23555" name="Rectangle 3"/>
          <p:cNvSpPr>
            <a:spLocks noGrp="1" noChangeArrowheads="1"/>
          </p:cNvSpPr>
          <p:nvPr>
            <p:ph type="subTitle" idx="1"/>
          </p:nvPr>
        </p:nvSpPr>
        <p:spPr>
          <a:xfrm>
            <a:off x="279400" y="2362200"/>
            <a:ext cx="3765550" cy="2438400"/>
          </a:xfrm>
          <a:solidFill>
            <a:schemeClr val="bg1">
              <a:lumMod val="85000"/>
              <a:lumOff val="15000"/>
            </a:schemeClr>
          </a:solidFill>
        </p:spPr>
        <p:txBody>
          <a:bodyPr lIns="0" tIns="0" rIns="0" bIns="0">
            <a:noAutofit/>
          </a:bodyPr>
          <a:lstStyle/>
          <a:p>
            <a:pPr lvl="1" indent="-342900" algn="l" eaLnBrk="1" hangingPunct="1">
              <a:lnSpc>
                <a:spcPct val="95000"/>
              </a:lnSpc>
              <a:spcBef>
                <a:spcPct val="0"/>
              </a:spcBef>
              <a:buClr>
                <a:srgbClr val="000000"/>
              </a:buClr>
              <a:buFontTx/>
              <a:buChar char="•"/>
              <a:defRPr/>
            </a:pPr>
            <a:r>
              <a:rPr lang="en-US" altLang="en-US" sz="2800" dirty="0">
                <a:latin typeface="Arial" charset="0"/>
              </a:rPr>
              <a:t>Understanding of self</a:t>
            </a:r>
          </a:p>
          <a:p>
            <a:pPr lvl="1" indent="-342900" algn="l" eaLnBrk="1" hangingPunct="1">
              <a:lnSpc>
                <a:spcPct val="95000"/>
              </a:lnSpc>
              <a:spcBef>
                <a:spcPct val="0"/>
              </a:spcBef>
              <a:buClr>
                <a:srgbClr val="000000"/>
              </a:buClr>
              <a:buFontTx/>
              <a:buChar char="•"/>
              <a:defRPr/>
            </a:pPr>
            <a:r>
              <a:rPr lang="en-US" altLang="en-US" sz="2800" dirty="0">
                <a:latin typeface="Arial" charset="0"/>
              </a:rPr>
              <a:t>Working in a group</a:t>
            </a:r>
          </a:p>
          <a:p>
            <a:pPr lvl="1" indent="-342900" algn="l" eaLnBrk="1" hangingPunct="1">
              <a:lnSpc>
                <a:spcPct val="95000"/>
              </a:lnSpc>
              <a:spcBef>
                <a:spcPct val="0"/>
              </a:spcBef>
              <a:buClr>
                <a:srgbClr val="000000"/>
              </a:buClr>
              <a:buFontTx/>
              <a:buChar char="•"/>
              <a:defRPr/>
            </a:pPr>
            <a:r>
              <a:rPr lang="en-US" altLang="en-US" sz="2800" dirty="0">
                <a:latin typeface="Arial" charset="0"/>
              </a:rPr>
              <a:t>Classroom &amp; school community</a:t>
            </a:r>
          </a:p>
          <a:p>
            <a:pPr lvl="1" indent="-342900" algn="l" eaLnBrk="1" hangingPunct="1">
              <a:lnSpc>
                <a:spcPct val="95000"/>
              </a:lnSpc>
              <a:spcBef>
                <a:spcPct val="0"/>
              </a:spcBef>
              <a:buClr>
                <a:srgbClr val="000000"/>
              </a:buClr>
              <a:buFontTx/>
              <a:buChar char="•"/>
              <a:defRPr/>
            </a:pPr>
            <a:r>
              <a:rPr lang="en-US" altLang="en-US" sz="2800" dirty="0">
                <a:latin typeface="Arial" charset="0"/>
              </a:rPr>
              <a:t>Problem solving</a:t>
            </a:r>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4950" y="2032000"/>
            <a:ext cx="5618163"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584200" y="385763"/>
            <a:ext cx="9220200" cy="1020339"/>
          </a:xfrm>
        </p:spPr>
        <p:txBody>
          <a:bodyPr lIns="0" tIns="0" rIns="0" bIns="0" anchor="b"/>
          <a:lstStyle/>
          <a:p>
            <a:pPr algn="l">
              <a:lnSpc>
                <a:spcPct val="95000"/>
              </a:lnSpc>
            </a:pPr>
            <a:r>
              <a:rPr lang="en-US" altLang="en-US" sz="4000" dirty="0">
                <a:latin typeface="Arial" panose="020B0604020202020204" pitchFamily="34" charset="0"/>
              </a:rPr>
              <a:t>Learning Centers--Plan/Do/Reflect</a:t>
            </a:r>
          </a:p>
        </p:txBody>
      </p:sp>
      <p:sp>
        <p:nvSpPr>
          <p:cNvPr id="24579" name="Rectangle 3"/>
          <p:cNvSpPr>
            <a:spLocks noGrp="1" noChangeArrowheads="1"/>
          </p:cNvSpPr>
          <p:nvPr>
            <p:ph type="subTitle" idx="1"/>
          </p:nvPr>
        </p:nvSpPr>
        <p:spPr>
          <a:xfrm>
            <a:off x="431800" y="2971800"/>
            <a:ext cx="3965575" cy="3124200"/>
          </a:xfrm>
          <a:solidFill>
            <a:schemeClr val="bg1">
              <a:lumMod val="85000"/>
              <a:lumOff val="15000"/>
            </a:schemeClr>
          </a:solidFill>
        </p:spPr>
        <p:txBody>
          <a:bodyPr lIns="0" tIns="0" rIns="0" bIns="0">
            <a:normAutofit/>
          </a:bodyPr>
          <a:lstStyle/>
          <a:p>
            <a:pPr marL="280988" lvl="1" indent="-279400" algn="l" eaLnBrk="1" hangingPunct="1">
              <a:lnSpc>
                <a:spcPct val="100000"/>
              </a:lnSpc>
              <a:spcBef>
                <a:spcPct val="0"/>
              </a:spcBef>
              <a:buClr>
                <a:schemeClr val="tx1"/>
              </a:buClr>
              <a:buFont typeface="Arial" panose="020B0604020202020204" pitchFamily="34" charset="0"/>
              <a:buChar char="•"/>
            </a:pPr>
            <a:r>
              <a:rPr lang="en-US" altLang="en-US" sz="2800" dirty="0">
                <a:latin typeface="Arial" panose="020B0604020202020204" pitchFamily="34" charset="0"/>
              </a:rPr>
              <a:t>Students plan who, what and where </a:t>
            </a:r>
          </a:p>
          <a:p>
            <a:pPr marL="280988" lvl="1" indent="-279400" algn="l" eaLnBrk="1" hangingPunct="1">
              <a:lnSpc>
                <a:spcPct val="150000"/>
              </a:lnSpc>
              <a:spcBef>
                <a:spcPct val="0"/>
              </a:spcBef>
              <a:buClr>
                <a:schemeClr val="tx1"/>
              </a:buClr>
              <a:buFont typeface="Arial" panose="020B0604020202020204" pitchFamily="34" charset="0"/>
              <a:buChar char="•"/>
            </a:pPr>
            <a:r>
              <a:rPr lang="en-US" altLang="en-US" sz="2800" dirty="0">
                <a:latin typeface="Arial" panose="020B0604020202020204" pitchFamily="34" charset="0"/>
              </a:rPr>
              <a:t>Share their plan</a:t>
            </a:r>
          </a:p>
          <a:p>
            <a:pPr marL="280988" lvl="1" indent="-279400" algn="l" eaLnBrk="1" hangingPunct="1">
              <a:lnSpc>
                <a:spcPct val="150000"/>
              </a:lnSpc>
              <a:spcBef>
                <a:spcPct val="0"/>
              </a:spcBef>
              <a:buClr>
                <a:schemeClr val="tx1"/>
              </a:buClr>
              <a:buFont typeface="Arial" panose="020B0604020202020204" pitchFamily="34" charset="0"/>
              <a:buChar char="•"/>
            </a:pPr>
            <a:r>
              <a:rPr lang="en-US" altLang="en-US" sz="2800" dirty="0"/>
              <a:t>Work their plan</a:t>
            </a:r>
          </a:p>
          <a:p>
            <a:pPr marL="280988" lvl="1" indent="-279400" algn="l" eaLnBrk="1" hangingPunct="1">
              <a:lnSpc>
                <a:spcPct val="150000"/>
              </a:lnSpc>
              <a:spcBef>
                <a:spcPct val="0"/>
              </a:spcBef>
              <a:buClr>
                <a:schemeClr val="tx1"/>
              </a:buClr>
              <a:buFont typeface="Arial" panose="020B0604020202020204" pitchFamily="34" charset="0"/>
              <a:buChar char="•"/>
            </a:pPr>
            <a:r>
              <a:rPr lang="en-US" altLang="en-US" sz="2800" dirty="0">
                <a:latin typeface="Arial" panose="020B0604020202020204" pitchFamily="34" charset="0"/>
              </a:rPr>
              <a:t>Reflect on their plan</a:t>
            </a:r>
          </a:p>
        </p:txBody>
      </p:sp>
      <p:pic>
        <p:nvPicPr>
          <p:cNvPr id="3" name="Picture 2">
            <a:extLst>
              <a:ext uri="{FF2B5EF4-FFF2-40B4-BE49-F238E27FC236}">
                <a16:creationId xmlns:a16="http://schemas.microsoft.com/office/drawing/2014/main" id="{D5EE22DC-ED48-4116-AAAC-8DC690A3434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6415"/>
          <a:stretch/>
        </p:blipFill>
        <p:spPr>
          <a:xfrm>
            <a:off x="4279901" y="1676400"/>
            <a:ext cx="5880099" cy="468989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1568450" y="388938"/>
            <a:ext cx="8037513" cy="1169987"/>
          </a:xfrm>
        </p:spPr>
        <p:txBody>
          <a:bodyPr lIns="0" tIns="0" rIns="0" bIns="0" anchor="b"/>
          <a:lstStyle/>
          <a:p>
            <a:pPr algn="l" eaLnBrk="1" hangingPunct="1">
              <a:lnSpc>
                <a:spcPct val="95000"/>
              </a:lnSpc>
            </a:pPr>
            <a:r>
              <a:rPr lang="en-US" altLang="en-US" sz="4400" dirty="0">
                <a:latin typeface="Arial" panose="020B0604020202020204" pitchFamily="34" charset="0"/>
              </a:rPr>
              <a:t>Reading</a:t>
            </a:r>
          </a:p>
        </p:txBody>
      </p:sp>
      <p:sp>
        <p:nvSpPr>
          <p:cNvPr id="20483" name="Rectangle 3"/>
          <p:cNvSpPr>
            <a:spLocks noGrp="1" noChangeArrowheads="1"/>
          </p:cNvSpPr>
          <p:nvPr>
            <p:ph type="subTitle" idx="1"/>
          </p:nvPr>
        </p:nvSpPr>
        <p:spPr>
          <a:xfrm>
            <a:off x="5918200" y="1676400"/>
            <a:ext cx="4114800" cy="4165600"/>
          </a:xfrm>
          <a:solidFill>
            <a:schemeClr val="bg1">
              <a:lumMod val="85000"/>
              <a:lumOff val="15000"/>
            </a:schemeClr>
          </a:solidFill>
        </p:spPr>
        <p:txBody>
          <a:bodyPr lIns="0" tIns="0" rIns="0" bIns="0">
            <a:normAutofit/>
          </a:bodyPr>
          <a:lstStyle/>
          <a:p>
            <a:pPr marL="114300" lvl="1" algn="l" eaLnBrk="1" hangingPunct="1">
              <a:lnSpc>
                <a:spcPct val="95000"/>
              </a:lnSpc>
              <a:spcBef>
                <a:spcPct val="0"/>
              </a:spcBef>
              <a:buClr>
                <a:srgbClr val="000000"/>
              </a:buClr>
              <a:defRPr/>
            </a:pPr>
            <a:r>
              <a:rPr lang="en-US" altLang="en-US" sz="3200" dirty="0">
                <a:latin typeface="Arial" charset="0"/>
              </a:rPr>
              <a:t>Standards focus on:</a:t>
            </a:r>
          </a:p>
          <a:p>
            <a:pPr lvl="1" indent="-342900" algn="l" eaLnBrk="1" hangingPunct="1">
              <a:lnSpc>
                <a:spcPct val="95000"/>
              </a:lnSpc>
              <a:spcBef>
                <a:spcPct val="0"/>
              </a:spcBef>
              <a:buClr>
                <a:srgbClr val="000000"/>
              </a:buClr>
              <a:buFontTx/>
              <a:buChar char="•"/>
              <a:defRPr/>
            </a:pPr>
            <a:r>
              <a:rPr lang="en-US" altLang="en-US" sz="3200" dirty="0">
                <a:latin typeface="Arial" charset="0"/>
              </a:rPr>
              <a:t>Learning how stories work</a:t>
            </a:r>
          </a:p>
          <a:p>
            <a:pPr lvl="1" indent="-342900" algn="l" eaLnBrk="1" hangingPunct="1">
              <a:lnSpc>
                <a:spcPct val="95000"/>
              </a:lnSpc>
              <a:spcBef>
                <a:spcPct val="0"/>
              </a:spcBef>
              <a:buClr>
                <a:srgbClr val="000000"/>
              </a:buClr>
              <a:buFontTx/>
              <a:buChar char="•"/>
              <a:defRPr/>
            </a:pPr>
            <a:r>
              <a:rPr lang="en-US" altLang="en-US" sz="3200" dirty="0">
                <a:latin typeface="Arial" charset="0"/>
              </a:rPr>
              <a:t>Sounds of letters and words</a:t>
            </a:r>
          </a:p>
          <a:p>
            <a:pPr lvl="1" indent="-342900" algn="l" eaLnBrk="1" hangingPunct="1">
              <a:lnSpc>
                <a:spcPct val="95000"/>
              </a:lnSpc>
              <a:spcBef>
                <a:spcPct val="0"/>
              </a:spcBef>
              <a:buClr>
                <a:srgbClr val="000000"/>
              </a:buClr>
              <a:buFontTx/>
              <a:buChar char="•"/>
              <a:defRPr/>
            </a:pPr>
            <a:r>
              <a:rPr lang="en-US" altLang="en-US" sz="3200" dirty="0">
                <a:latin typeface="Arial" charset="0"/>
              </a:rPr>
              <a:t>Being a part of a classroom discussion</a:t>
            </a:r>
          </a:p>
          <a:p>
            <a:pPr lvl="1" indent="-342900" algn="l" eaLnBrk="1" hangingPunct="1">
              <a:lnSpc>
                <a:spcPct val="95000"/>
              </a:lnSpc>
              <a:spcBef>
                <a:spcPct val="0"/>
              </a:spcBef>
              <a:buClr>
                <a:srgbClr val="000000"/>
              </a:buClr>
              <a:buFontTx/>
              <a:buChar char="•"/>
              <a:defRPr/>
            </a:pPr>
            <a:endParaRPr lang="en-US" altLang="en-US" sz="2400" dirty="0">
              <a:latin typeface="Arial" charset="0"/>
            </a:endParaRPr>
          </a:p>
          <a:p>
            <a:pPr lvl="1" indent="-342900" algn="l" eaLnBrk="1" hangingPunct="1">
              <a:lnSpc>
                <a:spcPct val="95000"/>
              </a:lnSpc>
              <a:spcBef>
                <a:spcPct val="0"/>
              </a:spcBef>
              <a:buClr>
                <a:srgbClr val="000000"/>
              </a:buClr>
              <a:buFontTx/>
              <a:buChar char="•"/>
              <a:defRPr/>
            </a:pPr>
            <a:endParaRPr lang="en-US" altLang="en-US" sz="2400" dirty="0">
              <a:latin typeface="Arial" charset="0"/>
            </a:endParaRPr>
          </a:p>
          <a:p>
            <a:pPr lvl="1" indent="-342900" algn="l" eaLnBrk="1" hangingPunct="1">
              <a:lnSpc>
                <a:spcPct val="95000"/>
              </a:lnSpc>
              <a:spcBef>
                <a:spcPct val="0"/>
              </a:spcBef>
              <a:buClr>
                <a:srgbClr val="000000"/>
              </a:buClr>
              <a:buFontTx/>
              <a:buChar char="•"/>
              <a:defRPr/>
            </a:pPr>
            <a:endParaRPr lang="en-US" altLang="en-US" sz="2400" dirty="0">
              <a:latin typeface="Arial" charset="0"/>
            </a:endParaRPr>
          </a:p>
          <a:p>
            <a:pPr lvl="1" indent="-342900" algn="l" eaLnBrk="1" hangingPunct="1">
              <a:lnSpc>
                <a:spcPct val="95000"/>
              </a:lnSpc>
              <a:spcBef>
                <a:spcPct val="0"/>
              </a:spcBef>
              <a:buClr>
                <a:srgbClr val="000000"/>
              </a:buClr>
              <a:buFontTx/>
              <a:buChar char="•"/>
              <a:defRPr/>
            </a:pPr>
            <a:endParaRPr lang="en-US" altLang="en-US" sz="2400" dirty="0">
              <a:latin typeface="Arial" charset="0"/>
            </a:endParaRPr>
          </a:p>
          <a:p>
            <a:pPr lvl="1" indent="-342900" algn="l" eaLnBrk="1" hangingPunct="1">
              <a:lnSpc>
                <a:spcPct val="95000"/>
              </a:lnSpc>
              <a:spcBef>
                <a:spcPct val="0"/>
              </a:spcBef>
              <a:buClr>
                <a:srgbClr val="000000"/>
              </a:buClr>
              <a:buFontTx/>
              <a:buChar char="•"/>
              <a:defRPr/>
            </a:pPr>
            <a:endParaRPr lang="en-US" altLang="en-US" sz="2400" dirty="0">
              <a:latin typeface="Arial" charset="0"/>
            </a:endParaRPr>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275" y="1778000"/>
            <a:ext cx="3895725"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800" y="4486275"/>
            <a:ext cx="4194175"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1566863" y="385763"/>
            <a:ext cx="8037512" cy="1168400"/>
          </a:xfrm>
        </p:spPr>
        <p:txBody>
          <a:bodyPr lIns="0" tIns="0" rIns="0" bIns="0" anchor="b">
            <a:normAutofit/>
          </a:bodyPr>
          <a:lstStyle/>
          <a:p>
            <a:pPr algn="l" eaLnBrk="1" hangingPunct="1">
              <a:lnSpc>
                <a:spcPct val="95000"/>
              </a:lnSpc>
            </a:pPr>
            <a:r>
              <a:rPr lang="en-US" altLang="en-US" sz="4000" dirty="0">
                <a:latin typeface="Arial" panose="020B0604020202020204" pitchFamily="34" charset="0"/>
              </a:rPr>
              <a:t>Building on a child’s sense that </a:t>
            </a:r>
            <a:br>
              <a:rPr lang="en-US" altLang="en-US" sz="4000" dirty="0">
                <a:latin typeface="Arial" panose="020B0604020202020204" pitchFamily="34" charset="0"/>
              </a:rPr>
            </a:br>
            <a:r>
              <a:rPr lang="en-US" altLang="en-US" sz="4000" dirty="0">
                <a:latin typeface="Arial" panose="020B0604020202020204" pitchFamily="34" charset="0"/>
              </a:rPr>
              <a:t>“I am a writer”</a:t>
            </a:r>
          </a:p>
        </p:txBody>
      </p:sp>
      <p:sp>
        <p:nvSpPr>
          <p:cNvPr id="15363" name="Rectangle 3"/>
          <p:cNvSpPr>
            <a:spLocks noGrp="1" noChangeArrowheads="1"/>
          </p:cNvSpPr>
          <p:nvPr>
            <p:ph type="subTitle" idx="1"/>
          </p:nvPr>
        </p:nvSpPr>
        <p:spPr>
          <a:xfrm>
            <a:off x="5713413" y="1295400"/>
            <a:ext cx="3890962" cy="5562600"/>
          </a:xfrm>
        </p:spPr>
        <p:txBody>
          <a:bodyPr lIns="0" tIns="0" rIns="0" bIns="0">
            <a:normAutofit lnSpcReduction="10000"/>
          </a:bodyPr>
          <a:lstStyle/>
          <a:p>
            <a:pPr marL="114300" lvl="1" algn="l" eaLnBrk="1" hangingPunct="1">
              <a:lnSpc>
                <a:spcPct val="95000"/>
              </a:lnSpc>
              <a:spcBef>
                <a:spcPct val="0"/>
              </a:spcBef>
              <a:buClr>
                <a:srgbClr val="000000"/>
              </a:buClr>
              <a:defRPr/>
            </a:pPr>
            <a:r>
              <a:rPr lang="en-US" sz="2400" dirty="0">
                <a:latin typeface="Arial" charset="0"/>
              </a:rPr>
              <a:t>Standards focus on</a:t>
            </a:r>
          </a:p>
          <a:p>
            <a:pPr lvl="1" indent="-342900" algn="l" eaLnBrk="1" hangingPunct="1">
              <a:lnSpc>
                <a:spcPct val="95000"/>
              </a:lnSpc>
              <a:spcBef>
                <a:spcPct val="0"/>
              </a:spcBef>
              <a:buClr>
                <a:srgbClr val="000000"/>
              </a:buClr>
              <a:buFontTx/>
              <a:buChar char="•"/>
              <a:defRPr/>
            </a:pPr>
            <a:r>
              <a:rPr lang="en-US" sz="2400" dirty="0">
                <a:latin typeface="Arial" charset="0"/>
              </a:rPr>
              <a:t>Describing format</a:t>
            </a:r>
          </a:p>
          <a:p>
            <a:pPr lvl="1" indent="-342900" algn="l" eaLnBrk="1" hangingPunct="1">
              <a:lnSpc>
                <a:spcPct val="95000"/>
              </a:lnSpc>
              <a:spcBef>
                <a:spcPct val="0"/>
              </a:spcBef>
              <a:buClr>
                <a:srgbClr val="000000"/>
              </a:buClr>
              <a:buFontTx/>
              <a:buChar char="•"/>
              <a:defRPr/>
            </a:pPr>
            <a:r>
              <a:rPr lang="en-US" sz="2400" dirty="0">
                <a:latin typeface="Arial" charset="0"/>
              </a:rPr>
              <a:t>Narrative format</a:t>
            </a:r>
          </a:p>
          <a:p>
            <a:pPr lvl="1" indent="-342900" algn="l" eaLnBrk="1" hangingPunct="1">
              <a:lnSpc>
                <a:spcPct val="95000"/>
              </a:lnSpc>
              <a:spcBef>
                <a:spcPct val="0"/>
              </a:spcBef>
              <a:buClr>
                <a:srgbClr val="000000"/>
              </a:buClr>
              <a:buFontTx/>
              <a:buChar char="•"/>
              <a:defRPr/>
            </a:pPr>
            <a:r>
              <a:rPr lang="en-US" sz="2400" dirty="0">
                <a:latin typeface="Arial" charset="0"/>
              </a:rPr>
              <a:t>Elements of writing</a:t>
            </a:r>
          </a:p>
          <a:p>
            <a:pPr lvl="1" indent="-342900" algn="l" eaLnBrk="1" hangingPunct="1">
              <a:lnSpc>
                <a:spcPct val="95000"/>
              </a:lnSpc>
              <a:spcBef>
                <a:spcPct val="0"/>
              </a:spcBef>
              <a:buClr>
                <a:srgbClr val="000000"/>
              </a:buClr>
              <a:buFontTx/>
              <a:buChar char="•"/>
              <a:defRPr/>
            </a:pPr>
            <a:r>
              <a:rPr lang="en-US" sz="2400" dirty="0">
                <a:latin typeface="Arial" charset="0"/>
              </a:rPr>
              <a:t>Revising</a:t>
            </a:r>
          </a:p>
          <a:p>
            <a:pPr lvl="1" indent="-342900" algn="l" eaLnBrk="1" hangingPunct="1">
              <a:lnSpc>
                <a:spcPct val="95000"/>
              </a:lnSpc>
              <a:spcBef>
                <a:spcPct val="0"/>
              </a:spcBef>
              <a:buClr>
                <a:srgbClr val="000000"/>
              </a:buClr>
              <a:buFontTx/>
              <a:buChar char="•"/>
              <a:defRPr/>
            </a:pPr>
            <a:endParaRPr lang="en-US" dirty="0">
              <a:latin typeface="Arial" charset="0"/>
            </a:endParaRPr>
          </a:p>
          <a:p>
            <a:pPr lvl="1" indent="-342900" algn="l" eaLnBrk="1" hangingPunct="1">
              <a:lnSpc>
                <a:spcPct val="95000"/>
              </a:lnSpc>
              <a:spcBef>
                <a:spcPct val="0"/>
              </a:spcBef>
              <a:buClr>
                <a:srgbClr val="000000"/>
              </a:buClr>
              <a:buFontTx/>
              <a:buChar char="•"/>
              <a:defRPr/>
            </a:pPr>
            <a:endParaRPr lang="en-US" dirty="0">
              <a:latin typeface="Arial" charset="0"/>
            </a:endParaRPr>
          </a:p>
          <a:p>
            <a:pPr lvl="1" indent="-342900" algn="l" eaLnBrk="1" hangingPunct="1">
              <a:lnSpc>
                <a:spcPct val="95000"/>
              </a:lnSpc>
              <a:spcBef>
                <a:spcPct val="0"/>
              </a:spcBef>
              <a:buClr>
                <a:srgbClr val="000000"/>
              </a:buClr>
              <a:buFontTx/>
              <a:buChar char="•"/>
              <a:defRPr/>
            </a:pPr>
            <a:endParaRPr lang="en-US" dirty="0">
              <a:latin typeface="Arial" charset="0"/>
            </a:endParaRPr>
          </a:p>
          <a:p>
            <a:pPr lvl="1" indent="-342900" algn="l" eaLnBrk="1" hangingPunct="1">
              <a:lnSpc>
                <a:spcPct val="95000"/>
              </a:lnSpc>
              <a:spcBef>
                <a:spcPct val="0"/>
              </a:spcBef>
              <a:buClr>
                <a:srgbClr val="000000"/>
              </a:buClr>
              <a:buFontTx/>
              <a:buChar char="•"/>
              <a:defRPr/>
            </a:pPr>
            <a:endParaRPr lang="en-US" dirty="0">
              <a:latin typeface="Arial" charset="0"/>
            </a:endParaRPr>
          </a:p>
          <a:p>
            <a:pPr lvl="1" indent="-342900" algn="l" eaLnBrk="1" hangingPunct="1">
              <a:lnSpc>
                <a:spcPct val="95000"/>
              </a:lnSpc>
              <a:spcBef>
                <a:spcPct val="0"/>
              </a:spcBef>
              <a:buClr>
                <a:srgbClr val="000000"/>
              </a:buClr>
              <a:buFontTx/>
              <a:buChar char="•"/>
              <a:defRPr/>
            </a:pPr>
            <a:endParaRPr lang="en-US" dirty="0">
              <a:latin typeface="Arial" charset="0"/>
            </a:endParaRPr>
          </a:p>
          <a:p>
            <a:pPr lvl="1" indent="-342900" algn="l" eaLnBrk="1" hangingPunct="1">
              <a:lnSpc>
                <a:spcPct val="95000"/>
              </a:lnSpc>
              <a:spcBef>
                <a:spcPct val="0"/>
              </a:spcBef>
              <a:buClr>
                <a:srgbClr val="000000"/>
              </a:buClr>
              <a:buFontTx/>
              <a:buChar char="•"/>
              <a:defRPr/>
            </a:pPr>
            <a:endParaRPr lang="en-US" dirty="0">
              <a:latin typeface="Arial" charset="0"/>
            </a:endParaRPr>
          </a:p>
          <a:p>
            <a:pPr lvl="1" indent="-342900" algn="l" eaLnBrk="1" hangingPunct="1">
              <a:lnSpc>
                <a:spcPct val="95000"/>
              </a:lnSpc>
              <a:spcBef>
                <a:spcPct val="0"/>
              </a:spcBef>
              <a:buClr>
                <a:srgbClr val="000000"/>
              </a:buClr>
              <a:buFontTx/>
              <a:buChar char="•"/>
              <a:defRPr/>
            </a:pPr>
            <a:endParaRPr lang="en-US" dirty="0">
              <a:latin typeface="Arial" charset="0"/>
            </a:endParaRPr>
          </a:p>
          <a:p>
            <a:pPr lvl="1" indent="-342900" algn="l" eaLnBrk="1" hangingPunct="1">
              <a:lnSpc>
                <a:spcPct val="95000"/>
              </a:lnSpc>
              <a:spcBef>
                <a:spcPct val="0"/>
              </a:spcBef>
              <a:buClr>
                <a:srgbClr val="000000"/>
              </a:buClr>
              <a:buFontTx/>
              <a:buChar char="•"/>
              <a:defRPr/>
            </a:pPr>
            <a:r>
              <a:rPr lang="en-US" dirty="0">
                <a:latin typeface="Arial" charset="0"/>
              </a:rPr>
              <a:t>Writing in different modes:</a:t>
            </a:r>
          </a:p>
          <a:p>
            <a:pPr lvl="1" indent="-342900" algn="l" eaLnBrk="1" hangingPunct="1">
              <a:lnSpc>
                <a:spcPct val="95000"/>
              </a:lnSpc>
              <a:spcBef>
                <a:spcPct val="0"/>
              </a:spcBef>
              <a:buClr>
                <a:srgbClr val="000000"/>
              </a:buClr>
              <a:defRPr/>
            </a:pPr>
            <a:r>
              <a:rPr lang="en-US" sz="2400" dirty="0">
                <a:latin typeface="Arial" charset="0"/>
              </a:rPr>
              <a:t>	-  Personal stories </a:t>
            </a:r>
          </a:p>
          <a:p>
            <a:pPr lvl="1" indent="-342900" algn="l" eaLnBrk="1" hangingPunct="1">
              <a:lnSpc>
                <a:spcPct val="95000"/>
              </a:lnSpc>
              <a:spcBef>
                <a:spcPct val="0"/>
              </a:spcBef>
              <a:buClr>
                <a:srgbClr val="000000"/>
              </a:buClr>
              <a:defRPr/>
            </a:pPr>
            <a:r>
              <a:rPr lang="en-US" sz="2400" dirty="0">
                <a:latin typeface="Arial" charset="0"/>
              </a:rPr>
              <a:t>	-  Labels</a:t>
            </a:r>
          </a:p>
          <a:p>
            <a:pPr lvl="1" indent="-342900" algn="l" eaLnBrk="1" hangingPunct="1">
              <a:lnSpc>
                <a:spcPct val="95000"/>
              </a:lnSpc>
              <a:spcBef>
                <a:spcPct val="0"/>
              </a:spcBef>
              <a:buClr>
                <a:srgbClr val="000000"/>
              </a:buClr>
              <a:defRPr/>
            </a:pPr>
            <a:r>
              <a:rPr lang="en-US" sz="2400" dirty="0">
                <a:latin typeface="Arial" charset="0"/>
              </a:rPr>
              <a:t>	-  Lists</a:t>
            </a:r>
            <a:endParaRPr lang="en-US" sz="2400" dirty="0"/>
          </a:p>
          <a:p>
            <a:pPr lvl="1" indent="-342900" algn="l" eaLnBrk="1" hangingPunct="1">
              <a:lnSpc>
                <a:spcPct val="95000"/>
              </a:lnSpc>
              <a:spcBef>
                <a:spcPct val="0"/>
              </a:spcBef>
              <a:buClr>
                <a:srgbClr val="000000"/>
              </a:buClr>
              <a:defRPr/>
            </a:pPr>
            <a:r>
              <a:rPr lang="en-US" sz="2400" dirty="0">
                <a:latin typeface="Arial" charset="0"/>
              </a:rPr>
              <a:t>	-  Science journals</a:t>
            </a:r>
            <a:endParaRPr lang="en-US" sz="2400" dirty="0"/>
          </a:p>
          <a:p>
            <a:pPr marL="857250" lvl="2" indent="-285750" algn="l" eaLnBrk="1" hangingPunct="1">
              <a:lnSpc>
                <a:spcPct val="95000"/>
              </a:lnSpc>
              <a:spcBef>
                <a:spcPct val="0"/>
              </a:spcBef>
              <a:buClr>
                <a:srgbClr val="000000"/>
              </a:buClr>
              <a:buSzPct val="80000"/>
              <a:buFont typeface="Courier New" pitchFamily="49" charset="0"/>
              <a:buNone/>
              <a:defRPr/>
            </a:pPr>
            <a:endParaRPr lang="en-US" dirty="0">
              <a:solidFill>
                <a:srgbClr val="000000"/>
              </a:solidFill>
              <a:latin typeface="Arial" charset="0"/>
            </a:endParaRPr>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0" y="1778000"/>
            <a:ext cx="3482975"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000" y="4402138"/>
            <a:ext cx="3979863"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1566863" y="385763"/>
            <a:ext cx="8037512" cy="1168400"/>
          </a:xfrm>
        </p:spPr>
        <p:txBody>
          <a:bodyPr lIns="0" tIns="0" rIns="0" bIns="0" anchor="b">
            <a:normAutofit/>
          </a:bodyPr>
          <a:lstStyle/>
          <a:p>
            <a:pPr algn="l" eaLnBrk="1" hangingPunct="1">
              <a:lnSpc>
                <a:spcPct val="95000"/>
              </a:lnSpc>
            </a:pPr>
            <a:r>
              <a:rPr lang="en-US" altLang="en-US" sz="4000" dirty="0">
                <a:latin typeface="Arial" panose="020B0604020202020204" pitchFamily="34" charset="0"/>
              </a:rPr>
              <a:t>What are children doing?</a:t>
            </a:r>
          </a:p>
        </p:txBody>
      </p:sp>
      <p:sp>
        <p:nvSpPr>
          <p:cNvPr id="15363" name="Rectangle 3"/>
          <p:cNvSpPr>
            <a:spLocks noGrp="1" noChangeArrowheads="1"/>
          </p:cNvSpPr>
          <p:nvPr>
            <p:ph type="subTitle" idx="1"/>
          </p:nvPr>
        </p:nvSpPr>
        <p:spPr>
          <a:xfrm>
            <a:off x="431800" y="2438400"/>
            <a:ext cx="3962400" cy="2590800"/>
          </a:xfrm>
          <a:solidFill>
            <a:schemeClr val="bg1">
              <a:lumMod val="85000"/>
              <a:lumOff val="15000"/>
            </a:schemeClr>
          </a:solidFill>
        </p:spPr>
        <p:txBody>
          <a:bodyPr lIns="0" tIns="0" rIns="0" bIns="0">
            <a:normAutofit/>
          </a:bodyPr>
          <a:lstStyle/>
          <a:p>
            <a:pPr lvl="1" indent="-342900" algn="l">
              <a:lnSpc>
                <a:spcPct val="95000"/>
              </a:lnSpc>
              <a:spcBef>
                <a:spcPct val="0"/>
              </a:spcBef>
              <a:buClr>
                <a:srgbClr val="000000"/>
              </a:buClr>
              <a:buFontTx/>
              <a:buChar char="•"/>
              <a:defRPr/>
            </a:pPr>
            <a:r>
              <a:rPr lang="en-US" altLang="en-US" sz="2800" dirty="0">
                <a:latin typeface="Arial" charset="0"/>
              </a:rPr>
              <a:t>Reading</a:t>
            </a:r>
          </a:p>
          <a:p>
            <a:pPr lvl="2" indent="-342900" algn="l">
              <a:lnSpc>
                <a:spcPct val="95000"/>
              </a:lnSpc>
              <a:spcBef>
                <a:spcPct val="0"/>
              </a:spcBef>
              <a:buClr>
                <a:srgbClr val="000000"/>
              </a:buClr>
              <a:buFontTx/>
              <a:buChar char="•"/>
              <a:defRPr/>
            </a:pPr>
            <a:r>
              <a:rPr lang="en-US" altLang="en-US" sz="2800" dirty="0">
                <a:latin typeface="Arial" charset="0"/>
              </a:rPr>
              <a:t>Guided</a:t>
            </a:r>
          </a:p>
          <a:p>
            <a:pPr lvl="2" indent="-342900" algn="l">
              <a:lnSpc>
                <a:spcPct val="95000"/>
              </a:lnSpc>
              <a:spcBef>
                <a:spcPct val="0"/>
              </a:spcBef>
              <a:buClr>
                <a:srgbClr val="000000"/>
              </a:buClr>
              <a:buFontTx/>
              <a:buChar char="•"/>
              <a:defRPr/>
            </a:pPr>
            <a:r>
              <a:rPr lang="en-US" altLang="en-US" sz="2800" dirty="0">
                <a:latin typeface="Arial" charset="0"/>
              </a:rPr>
              <a:t>Shared</a:t>
            </a:r>
          </a:p>
          <a:p>
            <a:pPr lvl="2" indent="-342900" algn="l">
              <a:lnSpc>
                <a:spcPct val="95000"/>
              </a:lnSpc>
              <a:spcBef>
                <a:spcPct val="0"/>
              </a:spcBef>
              <a:buClr>
                <a:srgbClr val="000000"/>
              </a:buClr>
              <a:buFontTx/>
              <a:buChar char="•"/>
              <a:defRPr/>
            </a:pPr>
            <a:r>
              <a:rPr lang="en-US" altLang="en-US" sz="2800" dirty="0">
                <a:latin typeface="Arial" charset="0"/>
              </a:rPr>
              <a:t>Partner</a:t>
            </a:r>
          </a:p>
          <a:p>
            <a:pPr lvl="2" indent="-342900" algn="l">
              <a:lnSpc>
                <a:spcPct val="95000"/>
              </a:lnSpc>
              <a:spcBef>
                <a:spcPct val="0"/>
              </a:spcBef>
              <a:buClr>
                <a:srgbClr val="000000"/>
              </a:buClr>
              <a:buFontTx/>
              <a:buChar char="•"/>
              <a:defRPr/>
            </a:pPr>
            <a:r>
              <a:rPr lang="en-US" altLang="en-US" sz="2800" dirty="0">
                <a:latin typeface="Arial" charset="0"/>
              </a:rPr>
              <a:t>Independent</a:t>
            </a:r>
          </a:p>
          <a:p>
            <a:pPr lvl="2" indent="-342900" algn="l">
              <a:lnSpc>
                <a:spcPct val="95000"/>
              </a:lnSpc>
              <a:spcBef>
                <a:spcPct val="0"/>
              </a:spcBef>
              <a:buClr>
                <a:srgbClr val="000000"/>
              </a:buClr>
              <a:buFontTx/>
              <a:buChar char="•"/>
              <a:defRPr/>
            </a:pPr>
            <a:r>
              <a:rPr lang="en-US" altLang="en-US" sz="2800" dirty="0">
                <a:latin typeface="Arial" charset="0"/>
              </a:rPr>
              <a:t>Center activities</a:t>
            </a:r>
          </a:p>
          <a:p>
            <a:pPr lvl="1" indent="-342900" algn="l" eaLnBrk="1" hangingPunct="1">
              <a:lnSpc>
                <a:spcPct val="95000"/>
              </a:lnSpc>
              <a:spcBef>
                <a:spcPct val="0"/>
              </a:spcBef>
              <a:buClr>
                <a:srgbClr val="000000"/>
              </a:buClr>
              <a:buFontTx/>
              <a:buChar char="•"/>
              <a:defRPr/>
            </a:pPr>
            <a:endParaRPr lang="en-US" dirty="0">
              <a:latin typeface="Arial" charset="0"/>
            </a:endParaRPr>
          </a:p>
          <a:p>
            <a:pPr lvl="1" indent="-342900" algn="l" eaLnBrk="1" hangingPunct="1">
              <a:lnSpc>
                <a:spcPct val="95000"/>
              </a:lnSpc>
              <a:spcBef>
                <a:spcPct val="0"/>
              </a:spcBef>
              <a:buClr>
                <a:srgbClr val="000000"/>
              </a:buClr>
              <a:buFontTx/>
              <a:buChar char="•"/>
              <a:defRPr/>
            </a:pPr>
            <a:endParaRPr lang="en-US" dirty="0">
              <a:latin typeface="Arial" charset="0"/>
            </a:endParaRPr>
          </a:p>
          <a:p>
            <a:pPr lvl="1" indent="-342900" algn="l" eaLnBrk="1" hangingPunct="1">
              <a:lnSpc>
                <a:spcPct val="95000"/>
              </a:lnSpc>
              <a:spcBef>
                <a:spcPct val="0"/>
              </a:spcBef>
              <a:buClr>
                <a:srgbClr val="000000"/>
              </a:buClr>
              <a:buFontTx/>
              <a:buChar char="•"/>
              <a:defRPr/>
            </a:pPr>
            <a:endParaRPr lang="en-US" dirty="0">
              <a:latin typeface="Arial" charset="0"/>
            </a:endParaRPr>
          </a:p>
          <a:p>
            <a:pPr lvl="1" indent="-342900" algn="l" eaLnBrk="1" hangingPunct="1">
              <a:lnSpc>
                <a:spcPct val="95000"/>
              </a:lnSpc>
              <a:spcBef>
                <a:spcPct val="0"/>
              </a:spcBef>
              <a:buClr>
                <a:srgbClr val="000000"/>
              </a:buClr>
              <a:buFontTx/>
              <a:buChar char="•"/>
              <a:defRPr/>
            </a:pPr>
            <a:endParaRPr lang="en-US" dirty="0">
              <a:latin typeface="Arial" charset="0"/>
            </a:endParaRPr>
          </a:p>
          <a:p>
            <a:pPr lvl="1" indent="-342900" algn="l" eaLnBrk="1" hangingPunct="1">
              <a:lnSpc>
                <a:spcPct val="95000"/>
              </a:lnSpc>
              <a:spcBef>
                <a:spcPct val="0"/>
              </a:spcBef>
              <a:buClr>
                <a:srgbClr val="000000"/>
              </a:buClr>
              <a:buFontTx/>
              <a:buChar char="•"/>
              <a:defRPr/>
            </a:pPr>
            <a:endParaRPr lang="en-US" dirty="0">
              <a:latin typeface="Arial" charset="0"/>
            </a:endParaRPr>
          </a:p>
          <a:p>
            <a:pPr lvl="1" indent="-342900" algn="l" eaLnBrk="1" hangingPunct="1">
              <a:lnSpc>
                <a:spcPct val="95000"/>
              </a:lnSpc>
              <a:spcBef>
                <a:spcPct val="0"/>
              </a:spcBef>
              <a:buClr>
                <a:srgbClr val="000000"/>
              </a:buClr>
              <a:buFontTx/>
              <a:buChar char="•"/>
              <a:defRPr/>
            </a:pPr>
            <a:endParaRPr lang="en-US" dirty="0">
              <a:latin typeface="Arial" charset="0"/>
            </a:endParaRPr>
          </a:p>
          <a:p>
            <a:pPr lvl="1" indent="-342900" algn="l" eaLnBrk="1" hangingPunct="1">
              <a:lnSpc>
                <a:spcPct val="95000"/>
              </a:lnSpc>
              <a:spcBef>
                <a:spcPct val="0"/>
              </a:spcBef>
              <a:buClr>
                <a:srgbClr val="000000"/>
              </a:buClr>
              <a:buFontTx/>
              <a:buChar char="•"/>
              <a:defRPr/>
            </a:pPr>
            <a:endParaRPr lang="en-US" dirty="0">
              <a:latin typeface="Arial" charset="0"/>
            </a:endParaRPr>
          </a:p>
          <a:p>
            <a:pPr marL="857250" lvl="2" indent="-285750" algn="l" eaLnBrk="1" hangingPunct="1">
              <a:lnSpc>
                <a:spcPct val="95000"/>
              </a:lnSpc>
              <a:spcBef>
                <a:spcPct val="0"/>
              </a:spcBef>
              <a:buClr>
                <a:srgbClr val="000000"/>
              </a:buClr>
              <a:buSzPct val="80000"/>
              <a:buFont typeface="Courier New" pitchFamily="49" charset="0"/>
              <a:buNone/>
              <a:defRPr/>
            </a:pPr>
            <a:endParaRPr lang="en-US" dirty="0">
              <a:solidFill>
                <a:srgbClr val="000000"/>
              </a:solidFill>
              <a:latin typeface="Arial" charset="0"/>
            </a:endParaRPr>
          </a:p>
        </p:txBody>
      </p:sp>
      <p:sp>
        <p:nvSpPr>
          <p:cNvPr id="6" name="Rectangle 3"/>
          <p:cNvSpPr txBox="1">
            <a:spLocks noChangeArrowheads="1"/>
          </p:cNvSpPr>
          <p:nvPr/>
        </p:nvSpPr>
        <p:spPr>
          <a:xfrm>
            <a:off x="5573723" y="2438400"/>
            <a:ext cx="3352800" cy="2590800"/>
          </a:xfrm>
          <a:prstGeom prst="rect">
            <a:avLst/>
          </a:prstGeom>
          <a:solidFill>
            <a:schemeClr val="bg1">
              <a:lumMod val="85000"/>
              <a:lumOff val="15000"/>
            </a:schemeClr>
          </a:solidFill>
        </p:spPr>
        <p:txBody>
          <a:bodyPr vert="horz" lIns="0" tIns="0" rIns="0" bIns="0" rtlCol="0">
            <a:normAutofit/>
          </a:bodyPr>
          <a:lstStyle>
            <a:lvl1pPr marL="0" indent="0" algn="r" defTabSz="1015990" rtl="0" eaLnBrk="1" latinLnBrk="0" hangingPunct="1">
              <a:lnSpc>
                <a:spcPct val="90000"/>
              </a:lnSpc>
              <a:spcBef>
                <a:spcPts val="1111"/>
              </a:spcBef>
              <a:buFont typeface="Arial" panose="020B0604020202020204" pitchFamily="34" charset="0"/>
              <a:buNone/>
              <a:defRPr sz="2222" kern="1200">
                <a:solidFill>
                  <a:schemeClr val="tx1"/>
                </a:solidFill>
                <a:latin typeface="+mn-lt"/>
                <a:ea typeface="+mn-ea"/>
                <a:cs typeface="+mn-cs"/>
              </a:defRPr>
            </a:lvl1pPr>
            <a:lvl2pPr marL="507995" indent="0" algn="ctr" defTabSz="1015990" rtl="0" eaLnBrk="1" latinLnBrk="0" hangingPunct="1">
              <a:lnSpc>
                <a:spcPct val="90000"/>
              </a:lnSpc>
              <a:spcBef>
                <a:spcPts val="556"/>
              </a:spcBef>
              <a:buFont typeface="Arial" panose="020B0604020202020204" pitchFamily="34" charset="0"/>
              <a:buNone/>
              <a:defRPr sz="2222" kern="1200">
                <a:solidFill>
                  <a:schemeClr val="tx1"/>
                </a:solidFill>
                <a:latin typeface="+mn-lt"/>
                <a:ea typeface="+mn-ea"/>
                <a:cs typeface="+mn-cs"/>
              </a:defRPr>
            </a:lvl2pPr>
            <a:lvl3pPr marL="1015990" indent="0" algn="ctr" defTabSz="1015990" rtl="0" eaLnBrk="1" latinLnBrk="0" hangingPunct="1">
              <a:lnSpc>
                <a:spcPct val="90000"/>
              </a:lnSpc>
              <a:spcBef>
                <a:spcPts val="556"/>
              </a:spcBef>
              <a:buFont typeface="Arial" panose="020B0604020202020204" pitchFamily="34" charset="0"/>
              <a:buNone/>
              <a:defRPr sz="2000" kern="1200">
                <a:solidFill>
                  <a:schemeClr val="tx1"/>
                </a:solidFill>
                <a:latin typeface="+mn-lt"/>
                <a:ea typeface="+mn-ea"/>
                <a:cs typeface="+mn-cs"/>
              </a:defRPr>
            </a:lvl3pPr>
            <a:lvl4pPr marL="1523985" indent="0" algn="ctr" defTabSz="1015990" rtl="0" eaLnBrk="1" latinLnBrk="0" hangingPunct="1">
              <a:lnSpc>
                <a:spcPct val="90000"/>
              </a:lnSpc>
              <a:spcBef>
                <a:spcPts val="556"/>
              </a:spcBef>
              <a:buFont typeface="Arial" panose="020B0604020202020204" pitchFamily="34" charset="0"/>
              <a:buNone/>
              <a:defRPr sz="1778" kern="1200">
                <a:solidFill>
                  <a:schemeClr val="tx1"/>
                </a:solidFill>
                <a:latin typeface="+mn-lt"/>
                <a:ea typeface="+mn-ea"/>
                <a:cs typeface="+mn-cs"/>
              </a:defRPr>
            </a:lvl4pPr>
            <a:lvl5pPr marL="2031980" indent="0" algn="ctr" defTabSz="1015990" rtl="0" eaLnBrk="1" latinLnBrk="0" hangingPunct="1">
              <a:lnSpc>
                <a:spcPct val="90000"/>
              </a:lnSpc>
              <a:spcBef>
                <a:spcPts val="556"/>
              </a:spcBef>
              <a:buFont typeface="Arial" panose="020B0604020202020204" pitchFamily="34" charset="0"/>
              <a:buNone/>
              <a:defRPr sz="1778" kern="1200">
                <a:solidFill>
                  <a:schemeClr val="tx1"/>
                </a:solidFill>
                <a:latin typeface="+mn-lt"/>
                <a:ea typeface="+mn-ea"/>
                <a:cs typeface="+mn-cs"/>
              </a:defRPr>
            </a:lvl5pPr>
            <a:lvl6pPr marL="2539975" indent="0" algn="ctr" defTabSz="1015990" rtl="0" eaLnBrk="1" latinLnBrk="0" hangingPunct="1">
              <a:lnSpc>
                <a:spcPct val="90000"/>
              </a:lnSpc>
              <a:spcBef>
                <a:spcPts val="556"/>
              </a:spcBef>
              <a:buFont typeface="Arial" panose="020B0604020202020204" pitchFamily="34" charset="0"/>
              <a:buNone/>
              <a:defRPr sz="1778" kern="1200">
                <a:solidFill>
                  <a:schemeClr val="tx1"/>
                </a:solidFill>
                <a:latin typeface="+mn-lt"/>
                <a:ea typeface="+mn-ea"/>
                <a:cs typeface="+mn-cs"/>
              </a:defRPr>
            </a:lvl6pPr>
            <a:lvl7pPr marL="3047970" indent="0" algn="ctr" defTabSz="1015990" rtl="0" eaLnBrk="1" latinLnBrk="0" hangingPunct="1">
              <a:lnSpc>
                <a:spcPct val="90000"/>
              </a:lnSpc>
              <a:spcBef>
                <a:spcPts val="556"/>
              </a:spcBef>
              <a:buFont typeface="Arial" panose="020B0604020202020204" pitchFamily="34" charset="0"/>
              <a:buNone/>
              <a:defRPr sz="1778" kern="1200">
                <a:solidFill>
                  <a:schemeClr val="tx1"/>
                </a:solidFill>
                <a:latin typeface="+mn-lt"/>
                <a:ea typeface="+mn-ea"/>
                <a:cs typeface="+mn-cs"/>
              </a:defRPr>
            </a:lvl7pPr>
            <a:lvl8pPr marL="3555964" indent="0" algn="ctr" defTabSz="1015990" rtl="0" eaLnBrk="1" latinLnBrk="0" hangingPunct="1">
              <a:lnSpc>
                <a:spcPct val="90000"/>
              </a:lnSpc>
              <a:spcBef>
                <a:spcPts val="556"/>
              </a:spcBef>
              <a:buFont typeface="Arial" panose="020B0604020202020204" pitchFamily="34" charset="0"/>
              <a:buNone/>
              <a:defRPr sz="1778" kern="1200">
                <a:solidFill>
                  <a:schemeClr val="tx1"/>
                </a:solidFill>
                <a:latin typeface="+mn-lt"/>
                <a:ea typeface="+mn-ea"/>
                <a:cs typeface="+mn-cs"/>
              </a:defRPr>
            </a:lvl8pPr>
            <a:lvl9pPr marL="4063959" indent="0" algn="ctr" defTabSz="1015990" rtl="0" eaLnBrk="1" latinLnBrk="0" hangingPunct="1">
              <a:lnSpc>
                <a:spcPct val="90000"/>
              </a:lnSpc>
              <a:spcBef>
                <a:spcPts val="556"/>
              </a:spcBef>
              <a:buFont typeface="Arial" panose="020B0604020202020204" pitchFamily="34" charset="0"/>
              <a:buNone/>
              <a:defRPr sz="1778" kern="1200">
                <a:solidFill>
                  <a:schemeClr val="tx1"/>
                </a:solidFill>
                <a:latin typeface="+mn-lt"/>
                <a:ea typeface="+mn-ea"/>
                <a:cs typeface="+mn-cs"/>
              </a:defRPr>
            </a:lvl9pPr>
          </a:lstStyle>
          <a:p>
            <a:pPr lvl="0" algn="l"/>
            <a:r>
              <a:rPr lang="en-US" sz="2800" dirty="0">
                <a:latin typeface="Arial" charset="0"/>
              </a:rPr>
              <a:t>Writing modes:</a:t>
            </a:r>
          </a:p>
          <a:p>
            <a:pPr lvl="0" algn="l"/>
            <a:r>
              <a:rPr lang="en-US" sz="2800" dirty="0">
                <a:latin typeface="Arial" charset="0"/>
              </a:rPr>
              <a:t>-  Personal stories </a:t>
            </a:r>
          </a:p>
          <a:p>
            <a:pPr lvl="0" algn="l"/>
            <a:r>
              <a:rPr lang="en-US" sz="2800" dirty="0">
                <a:latin typeface="Arial" charset="0"/>
              </a:rPr>
              <a:t>-  Labels</a:t>
            </a:r>
          </a:p>
          <a:p>
            <a:pPr lvl="0" algn="l"/>
            <a:r>
              <a:rPr lang="en-US" sz="2800" dirty="0">
                <a:latin typeface="Arial" charset="0"/>
              </a:rPr>
              <a:t>-  Lists</a:t>
            </a:r>
          </a:p>
          <a:p>
            <a:pPr lvl="0" algn="l"/>
            <a:r>
              <a:rPr lang="en-US" sz="2800" dirty="0">
                <a:latin typeface="Arial" charset="0"/>
              </a:rPr>
              <a:t>-  Science journals</a:t>
            </a:r>
          </a:p>
          <a:p>
            <a:pPr lvl="1" indent="-342900" algn="l">
              <a:lnSpc>
                <a:spcPct val="95000"/>
              </a:lnSpc>
              <a:spcBef>
                <a:spcPct val="0"/>
              </a:spcBef>
              <a:buClr>
                <a:srgbClr val="000000"/>
              </a:buClr>
              <a:buFontTx/>
              <a:buChar char="•"/>
              <a:defRPr/>
            </a:pPr>
            <a:endParaRPr lang="en-US" dirty="0">
              <a:latin typeface="Arial" charset="0"/>
            </a:endParaRPr>
          </a:p>
          <a:p>
            <a:pPr lvl="1" indent="-342900" algn="l">
              <a:lnSpc>
                <a:spcPct val="95000"/>
              </a:lnSpc>
              <a:spcBef>
                <a:spcPct val="0"/>
              </a:spcBef>
              <a:buClr>
                <a:srgbClr val="000000"/>
              </a:buClr>
              <a:buFontTx/>
              <a:buChar char="•"/>
              <a:defRPr/>
            </a:pPr>
            <a:endParaRPr lang="en-US" dirty="0">
              <a:latin typeface="Arial" charset="0"/>
            </a:endParaRPr>
          </a:p>
          <a:p>
            <a:pPr lvl="1" indent="-342900" algn="l">
              <a:lnSpc>
                <a:spcPct val="95000"/>
              </a:lnSpc>
              <a:spcBef>
                <a:spcPct val="0"/>
              </a:spcBef>
              <a:buClr>
                <a:srgbClr val="000000"/>
              </a:buClr>
              <a:buFontTx/>
              <a:buChar char="•"/>
              <a:defRPr/>
            </a:pPr>
            <a:endParaRPr lang="en-US" dirty="0">
              <a:latin typeface="Arial" charset="0"/>
            </a:endParaRPr>
          </a:p>
          <a:p>
            <a:pPr lvl="1" indent="-342900" algn="l">
              <a:lnSpc>
                <a:spcPct val="95000"/>
              </a:lnSpc>
              <a:spcBef>
                <a:spcPct val="0"/>
              </a:spcBef>
              <a:buClr>
                <a:srgbClr val="000000"/>
              </a:buClr>
              <a:buFontTx/>
              <a:buChar char="•"/>
              <a:defRPr/>
            </a:pPr>
            <a:endParaRPr lang="en-US" dirty="0">
              <a:latin typeface="Arial" charset="0"/>
            </a:endParaRPr>
          </a:p>
          <a:p>
            <a:pPr lvl="1" indent="-342900" algn="l">
              <a:lnSpc>
                <a:spcPct val="95000"/>
              </a:lnSpc>
              <a:spcBef>
                <a:spcPct val="0"/>
              </a:spcBef>
              <a:buClr>
                <a:srgbClr val="000000"/>
              </a:buClr>
              <a:buFontTx/>
              <a:buChar char="•"/>
              <a:defRPr/>
            </a:pPr>
            <a:endParaRPr lang="en-US" dirty="0">
              <a:latin typeface="Arial" charset="0"/>
            </a:endParaRPr>
          </a:p>
          <a:p>
            <a:pPr lvl="1" indent="-342900" algn="l">
              <a:lnSpc>
                <a:spcPct val="95000"/>
              </a:lnSpc>
              <a:spcBef>
                <a:spcPct val="0"/>
              </a:spcBef>
              <a:buClr>
                <a:srgbClr val="000000"/>
              </a:buClr>
              <a:buFontTx/>
              <a:buChar char="•"/>
              <a:defRPr/>
            </a:pPr>
            <a:endParaRPr lang="en-US" dirty="0">
              <a:latin typeface="Arial" charset="0"/>
            </a:endParaRPr>
          </a:p>
          <a:p>
            <a:pPr lvl="1" indent="-342900" algn="l">
              <a:lnSpc>
                <a:spcPct val="95000"/>
              </a:lnSpc>
              <a:spcBef>
                <a:spcPct val="0"/>
              </a:spcBef>
              <a:buClr>
                <a:srgbClr val="000000"/>
              </a:buClr>
              <a:buFontTx/>
              <a:buChar char="•"/>
              <a:defRPr/>
            </a:pPr>
            <a:endParaRPr lang="en-US" dirty="0">
              <a:latin typeface="Arial" charset="0"/>
            </a:endParaRPr>
          </a:p>
          <a:p>
            <a:pPr marL="857250" lvl="2" indent="-285750" algn="l">
              <a:lnSpc>
                <a:spcPct val="95000"/>
              </a:lnSpc>
              <a:spcBef>
                <a:spcPct val="0"/>
              </a:spcBef>
              <a:buClr>
                <a:srgbClr val="000000"/>
              </a:buClr>
              <a:buSzPct val="80000"/>
              <a:buFont typeface="Courier New" pitchFamily="49" charset="0"/>
              <a:buNone/>
              <a:defRPr/>
            </a:pPr>
            <a:endParaRPr lang="en-US" dirty="0">
              <a:solidFill>
                <a:srgbClr val="000000"/>
              </a:solidFill>
              <a:latin typeface="Arial" charset="0"/>
            </a:endParaRPr>
          </a:p>
        </p:txBody>
      </p:sp>
    </p:spTree>
    <p:extLst>
      <p:ext uri="{BB962C8B-B14F-4D97-AF65-F5344CB8AC3E}">
        <p14:creationId xmlns:p14="http://schemas.microsoft.com/office/powerpoint/2010/main" val="3323840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041400" y="358775"/>
            <a:ext cx="2979738" cy="1168400"/>
          </a:xfrm>
        </p:spPr>
        <p:txBody>
          <a:bodyPr lIns="0" tIns="0" rIns="0" bIns="0" anchor="b"/>
          <a:lstStyle/>
          <a:p>
            <a:pPr algn="l" eaLnBrk="1" hangingPunct="1">
              <a:lnSpc>
                <a:spcPct val="95000"/>
              </a:lnSpc>
            </a:pPr>
            <a:r>
              <a:rPr lang="en-US" altLang="en-US" sz="4000" dirty="0">
                <a:latin typeface="Arial" panose="020B0604020202020204" pitchFamily="34" charset="0"/>
              </a:rPr>
              <a:t>Mathematics</a:t>
            </a:r>
          </a:p>
        </p:txBody>
      </p:sp>
      <p:sp>
        <p:nvSpPr>
          <p:cNvPr id="19459" name="Rectangle 3"/>
          <p:cNvSpPr>
            <a:spLocks noGrp="1" noChangeArrowheads="1"/>
          </p:cNvSpPr>
          <p:nvPr>
            <p:ph type="subTitle" idx="1"/>
          </p:nvPr>
        </p:nvSpPr>
        <p:spPr>
          <a:xfrm>
            <a:off x="660400" y="2036762"/>
            <a:ext cx="4343400" cy="4821238"/>
          </a:xfrm>
        </p:spPr>
        <p:txBody>
          <a:bodyPr lIns="0" tIns="0" rIns="0" bIns="0">
            <a:noAutofit/>
          </a:bodyPr>
          <a:lstStyle/>
          <a:p>
            <a:pPr marL="114300" lvl="1" algn="l" eaLnBrk="1" hangingPunct="1">
              <a:spcBef>
                <a:spcPct val="0"/>
              </a:spcBef>
              <a:spcAft>
                <a:spcPts val="0"/>
              </a:spcAft>
              <a:buClr>
                <a:srgbClr val="000000"/>
              </a:buClr>
              <a:defRPr/>
            </a:pPr>
            <a:r>
              <a:rPr lang="en-US" altLang="en-US" sz="3200" dirty="0">
                <a:latin typeface="Arial" charset="0"/>
              </a:rPr>
              <a:t>Standards focus on:</a:t>
            </a:r>
          </a:p>
          <a:p>
            <a:pPr lvl="1" indent="-342900" algn="l" eaLnBrk="1" hangingPunct="1">
              <a:spcBef>
                <a:spcPct val="0"/>
              </a:spcBef>
              <a:spcAft>
                <a:spcPts val="0"/>
              </a:spcAft>
              <a:buClr>
                <a:srgbClr val="000000"/>
              </a:buClr>
              <a:buFontTx/>
              <a:buChar char="•"/>
              <a:defRPr/>
            </a:pPr>
            <a:r>
              <a:rPr lang="en-US" altLang="en-US" sz="3200" dirty="0">
                <a:latin typeface="Arial" charset="0"/>
              </a:rPr>
              <a:t>Number sense</a:t>
            </a:r>
            <a:endParaRPr lang="en-US" altLang="en-US" sz="4400" dirty="0"/>
          </a:p>
          <a:p>
            <a:pPr lvl="1" indent="-342900" algn="l" eaLnBrk="1" hangingPunct="1">
              <a:spcBef>
                <a:spcPct val="0"/>
              </a:spcBef>
              <a:spcAft>
                <a:spcPts val="0"/>
              </a:spcAft>
              <a:buClr>
                <a:srgbClr val="000000"/>
              </a:buClr>
              <a:buFontTx/>
              <a:buChar char="•"/>
              <a:defRPr/>
            </a:pPr>
            <a:r>
              <a:rPr lang="en-US" altLang="en-US" sz="3200" dirty="0">
                <a:latin typeface="Arial" charset="0"/>
              </a:rPr>
              <a:t>Counting objects</a:t>
            </a:r>
          </a:p>
          <a:p>
            <a:pPr lvl="1" indent="-342900" algn="l" eaLnBrk="1" hangingPunct="1">
              <a:spcBef>
                <a:spcPct val="0"/>
              </a:spcBef>
              <a:spcAft>
                <a:spcPts val="0"/>
              </a:spcAft>
              <a:buClr>
                <a:srgbClr val="000000"/>
              </a:buClr>
              <a:buFontTx/>
              <a:buChar char="•"/>
              <a:defRPr/>
            </a:pPr>
            <a:r>
              <a:rPr lang="en-US" altLang="en-US" sz="3200" dirty="0">
                <a:latin typeface="Arial" charset="0"/>
              </a:rPr>
              <a:t>Patterns</a:t>
            </a:r>
          </a:p>
          <a:p>
            <a:pPr lvl="1" indent="-342900" algn="l" eaLnBrk="1" hangingPunct="1">
              <a:spcBef>
                <a:spcPct val="0"/>
              </a:spcBef>
              <a:spcAft>
                <a:spcPts val="0"/>
              </a:spcAft>
              <a:buClr>
                <a:srgbClr val="000000"/>
              </a:buClr>
              <a:buFontTx/>
              <a:buChar char="•"/>
              <a:defRPr/>
            </a:pPr>
            <a:r>
              <a:rPr lang="en-US" altLang="en-US" sz="3200" dirty="0">
                <a:latin typeface="Arial" charset="0"/>
              </a:rPr>
              <a:t>Forming groups</a:t>
            </a:r>
          </a:p>
          <a:p>
            <a:pPr lvl="1" indent="-342900" algn="l" eaLnBrk="1" hangingPunct="1">
              <a:spcBef>
                <a:spcPct val="0"/>
              </a:spcBef>
              <a:spcAft>
                <a:spcPts val="0"/>
              </a:spcAft>
              <a:buClr>
                <a:srgbClr val="000000"/>
              </a:buClr>
              <a:buFontTx/>
              <a:buChar char="•"/>
              <a:defRPr/>
            </a:pPr>
            <a:r>
              <a:rPr lang="en-US" altLang="en-US" sz="3200" dirty="0">
                <a:latin typeface="Arial" charset="0"/>
              </a:rPr>
              <a:t>Shapes</a:t>
            </a:r>
          </a:p>
          <a:p>
            <a:pPr lvl="1" indent="-342900" algn="l" eaLnBrk="1" hangingPunct="1">
              <a:spcBef>
                <a:spcPct val="0"/>
              </a:spcBef>
              <a:spcAft>
                <a:spcPts val="0"/>
              </a:spcAft>
              <a:buClr>
                <a:srgbClr val="000000"/>
              </a:buClr>
              <a:buFontTx/>
              <a:buChar char="•"/>
              <a:defRPr/>
            </a:pPr>
            <a:r>
              <a:rPr lang="en-US" altLang="en-US" sz="3200" dirty="0">
                <a:latin typeface="Arial" charset="0"/>
              </a:rPr>
              <a:t>Measurement &amp; graphs</a:t>
            </a:r>
          </a:p>
          <a:p>
            <a:pPr lvl="1" indent="-342900" algn="l" eaLnBrk="1" hangingPunct="1">
              <a:spcBef>
                <a:spcPct val="0"/>
              </a:spcBef>
              <a:spcAft>
                <a:spcPts val="0"/>
              </a:spcAft>
              <a:buClr>
                <a:srgbClr val="000000"/>
              </a:buClr>
              <a:buFontTx/>
              <a:buChar char="•"/>
              <a:defRPr/>
            </a:pPr>
            <a:r>
              <a:rPr lang="en-US" altLang="en-US" sz="3200" dirty="0">
                <a:latin typeface="Arial" charset="0"/>
              </a:rPr>
              <a:t>Problem solving</a:t>
            </a:r>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8600" y="3633686"/>
            <a:ext cx="4667250"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1234" y="0"/>
            <a:ext cx="4458766"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1566863" y="385763"/>
            <a:ext cx="8037512" cy="1168400"/>
          </a:xfrm>
        </p:spPr>
        <p:txBody>
          <a:bodyPr lIns="0" tIns="0" rIns="0" bIns="0" anchor="b"/>
          <a:lstStyle/>
          <a:p>
            <a:pPr algn="l" eaLnBrk="1" hangingPunct="1">
              <a:lnSpc>
                <a:spcPct val="95000"/>
              </a:lnSpc>
            </a:pPr>
            <a:r>
              <a:rPr lang="en-US" altLang="en-US" sz="4400" dirty="0">
                <a:latin typeface="Arial" panose="020B0604020202020204" pitchFamily="34" charset="0"/>
              </a:rPr>
              <a:t>Calendar</a:t>
            </a:r>
          </a:p>
        </p:txBody>
      </p:sp>
      <p:sp>
        <p:nvSpPr>
          <p:cNvPr id="17411" name="Rectangle 3"/>
          <p:cNvSpPr>
            <a:spLocks noGrp="1" noChangeArrowheads="1"/>
          </p:cNvSpPr>
          <p:nvPr>
            <p:ph type="subTitle" idx="1"/>
          </p:nvPr>
        </p:nvSpPr>
        <p:spPr>
          <a:xfrm>
            <a:off x="203200" y="3048000"/>
            <a:ext cx="4662488" cy="4470400"/>
          </a:xfrm>
        </p:spPr>
        <p:txBody>
          <a:bodyPr lIns="0" tIns="0" rIns="0" bIns="0">
            <a:normAutofit/>
          </a:bodyPr>
          <a:lstStyle/>
          <a:p>
            <a:pPr lvl="1" indent="-342900" algn="l" eaLnBrk="1" hangingPunct="1">
              <a:lnSpc>
                <a:spcPct val="95000"/>
              </a:lnSpc>
              <a:spcBef>
                <a:spcPct val="0"/>
              </a:spcBef>
              <a:buClr>
                <a:srgbClr val="000000"/>
              </a:buClr>
              <a:buFontTx/>
              <a:buChar char="•"/>
              <a:defRPr/>
            </a:pPr>
            <a:r>
              <a:rPr lang="en-US" altLang="en-US" sz="2800" dirty="0">
                <a:latin typeface="Arial" charset="0"/>
              </a:rPr>
              <a:t>Students identify the day, month and year. They count the days of the school year.</a:t>
            </a:r>
          </a:p>
          <a:p>
            <a:pPr marL="114300" lvl="1" algn="l" eaLnBrk="1" hangingPunct="1">
              <a:lnSpc>
                <a:spcPct val="95000"/>
              </a:lnSpc>
              <a:spcBef>
                <a:spcPct val="0"/>
              </a:spcBef>
              <a:buClr>
                <a:srgbClr val="000000"/>
              </a:buClr>
              <a:defRPr/>
            </a:pPr>
            <a:endParaRPr lang="en-US" altLang="en-US" sz="2800" dirty="0"/>
          </a:p>
          <a:p>
            <a:pPr lvl="1" indent="-342900" algn="l" eaLnBrk="1" hangingPunct="1">
              <a:lnSpc>
                <a:spcPct val="95000"/>
              </a:lnSpc>
              <a:spcBef>
                <a:spcPct val="0"/>
              </a:spcBef>
              <a:buClr>
                <a:srgbClr val="000000"/>
              </a:buClr>
              <a:buFontTx/>
              <a:buChar char="•"/>
              <a:defRPr/>
            </a:pPr>
            <a:r>
              <a:rPr lang="en-US" altLang="en-US" sz="2800" dirty="0">
                <a:latin typeface="Arial" charset="0"/>
              </a:rPr>
              <a:t>They chart the weather together.</a:t>
            </a:r>
            <a:endParaRPr lang="en-US" altLang="en-US" sz="2800" dirty="0"/>
          </a:p>
          <a:p>
            <a:pPr marL="114300" lvl="1" algn="l" eaLnBrk="1" hangingPunct="1">
              <a:lnSpc>
                <a:spcPct val="95000"/>
              </a:lnSpc>
              <a:spcBef>
                <a:spcPct val="0"/>
              </a:spcBef>
              <a:buClr>
                <a:srgbClr val="000000"/>
              </a:buClr>
              <a:defRPr/>
            </a:pPr>
            <a:endParaRPr lang="en-US" altLang="en-US" sz="2800" dirty="0">
              <a:latin typeface="Arial" charset="0"/>
            </a:endParaRPr>
          </a:p>
          <a:p>
            <a:pPr lvl="1" indent="-342900" algn="l" eaLnBrk="1" hangingPunct="1">
              <a:lnSpc>
                <a:spcPct val="95000"/>
              </a:lnSpc>
              <a:spcBef>
                <a:spcPct val="0"/>
              </a:spcBef>
              <a:buClr>
                <a:srgbClr val="000000"/>
              </a:buClr>
              <a:buFontTx/>
              <a:buChar char="•"/>
              <a:defRPr/>
            </a:pPr>
            <a:r>
              <a:rPr lang="en-US" altLang="en-US" sz="2800" dirty="0">
                <a:latin typeface="Arial" charset="0"/>
              </a:rPr>
              <a:t>They practice patterning, counting, and adding on.</a:t>
            </a:r>
            <a:endParaRPr lang="en-US" altLang="en-US" sz="2800" dirty="0"/>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4138" y="1447800"/>
            <a:ext cx="4881562" cy="36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00" y="1600200"/>
            <a:ext cx="35687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p:cNvSpPr>
            <a:spLocks noGrp="1" noChangeArrowheads="1"/>
          </p:cNvSpPr>
          <p:nvPr>
            <p:ph type="ctrTitle"/>
          </p:nvPr>
        </p:nvSpPr>
        <p:spPr>
          <a:xfrm>
            <a:off x="1566863" y="385763"/>
            <a:ext cx="8037512" cy="1168400"/>
          </a:xfrm>
        </p:spPr>
        <p:txBody>
          <a:bodyPr lIns="0" tIns="0" rIns="0" bIns="0" anchor="b">
            <a:normAutofit/>
          </a:bodyPr>
          <a:lstStyle/>
          <a:p>
            <a:pPr algn="l" eaLnBrk="1" hangingPunct="1">
              <a:lnSpc>
                <a:spcPct val="95000"/>
              </a:lnSpc>
            </a:pPr>
            <a:r>
              <a:rPr lang="en-US" altLang="en-US" sz="4000" dirty="0">
                <a:latin typeface="Arial" panose="020B0604020202020204" pitchFamily="34" charset="0"/>
              </a:rPr>
              <a:t>Building on a child’s sense that </a:t>
            </a:r>
            <a:br>
              <a:rPr lang="en-US" altLang="en-US" sz="4000" dirty="0">
                <a:latin typeface="Arial" panose="020B0604020202020204" pitchFamily="34" charset="0"/>
              </a:rPr>
            </a:br>
            <a:r>
              <a:rPr lang="en-US" altLang="en-US" sz="4000" dirty="0">
                <a:latin typeface="Arial" panose="020B0604020202020204" pitchFamily="34" charset="0"/>
              </a:rPr>
              <a:t>“I am a scientist”</a:t>
            </a:r>
          </a:p>
        </p:txBody>
      </p:sp>
      <p:sp>
        <p:nvSpPr>
          <p:cNvPr id="22532" name="Rectangle 4"/>
          <p:cNvSpPr>
            <a:spLocks noGrp="1" noChangeArrowheads="1"/>
          </p:cNvSpPr>
          <p:nvPr>
            <p:ph type="subTitle" idx="1"/>
          </p:nvPr>
        </p:nvSpPr>
        <p:spPr>
          <a:xfrm>
            <a:off x="5842000" y="1531978"/>
            <a:ext cx="3978729" cy="5756275"/>
          </a:xfrm>
        </p:spPr>
        <p:txBody>
          <a:bodyPr lIns="0" tIns="0" rIns="0" bIns="0">
            <a:normAutofit/>
          </a:bodyPr>
          <a:lstStyle/>
          <a:p>
            <a:pPr marL="349255" lvl="1" indent="-285750" algn="l">
              <a:lnSpc>
                <a:spcPct val="95000"/>
              </a:lnSpc>
              <a:spcBef>
                <a:spcPct val="0"/>
              </a:spcBef>
              <a:buClr>
                <a:srgbClr val="000000"/>
              </a:buClr>
              <a:buSzPct val="80000"/>
              <a:buFont typeface="Courier New" pitchFamily="49" charset="0"/>
              <a:buChar char="o"/>
              <a:defRPr/>
            </a:pPr>
            <a:r>
              <a:rPr lang="en-US" altLang="en-US" sz="3200" dirty="0">
                <a:latin typeface="Arial" charset="0"/>
              </a:rPr>
              <a:t>Balls &amp; Ramps</a:t>
            </a:r>
          </a:p>
          <a:p>
            <a:pPr marL="349255" lvl="1" indent="-285750" algn="l">
              <a:lnSpc>
                <a:spcPct val="95000"/>
              </a:lnSpc>
              <a:spcBef>
                <a:spcPct val="0"/>
              </a:spcBef>
              <a:buClr>
                <a:srgbClr val="000000"/>
              </a:buClr>
              <a:buSzPct val="80000"/>
              <a:buFont typeface="Courier New" pitchFamily="49" charset="0"/>
              <a:buChar char="o"/>
              <a:defRPr/>
            </a:pPr>
            <a:r>
              <a:rPr lang="en-US" altLang="en-US" sz="3200" dirty="0">
                <a:latin typeface="Arial" charset="0"/>
              </a:rPr>
              <a:t>Animals 2x2</a:t>
            </a:r>
          </a:p>
          <a:p>
            <a:pPr marL="114300" lvl="1" algn="l" eaLnBrk="1" hangingPunct="1">
              <a:lnSpc>
                <a:spcPct val="95000"/>
              </a:lnSpc>
              <a:spcBef>
                <a:spcPct val="0"/>
              </a:spcBef>
              <a:buClr>
                <a:srgbClr val="000000"/>
              </a:buClr>
              <a:defRPr/>
            </a:pPr>
            <a:endParaRPr lang="en-US" altLang="en-US" dirty="0">
              <a:latin typeface="Arial" charset="0"/>
            </a:endParaRPr>
          </a:p>
          <a:p>
            <a:pPr marL="114300" lvl="1" algn="l" eaLnBrk="1" hangingPunct="1">
              <a:lnSpc>
                <a:spcPct val="95000"/>
              </a:lnSpc>
              <a:spcBef>
                <a:spcPct val="0"/>
              </a:spcBef>
              <a:buClr>
                <a:srgbClr val="000000"/>
              </a:buClr>
              <a:defRPr/>
            </a:pPr>
            <a:endParaRPr lang="en-US" altLang="en-US" dirty="0">
              <a:latin typeface="Arial" charset="0"/>
            </a:endParaRPr>
          </a:p>
          <a:p>
            <a:pPr marL="114300" lvl="1" algn="l" eaLnBrk="1" hangingPunct="1">
              <a:lnSpc>
                <a:spcPct val="95000"/>
              </a:lnSpc>
              <a:spcBef>
                <a:spcPct val="0"/>
              </a:spcBef>
              <a:buClr>
                <a:srgbClr val="000000"/>
              </a:buClr>
              <a:defRPr/>
            </a:pPr>
            <a:endParaRPr lang="en-US" altLang="en-US" dirty="0">
              <a:latin typeface="Arial" charset="0"/>
            </a:endParaRPr>
          </a:p>
          <a:p>
            <a:pPr marL="114300" lvl="1" algn="l" eaLnBrk="1" hangingPunct="1">
              <a:lnSpc>
                <a:spcPct val="95000"/>
              </a:lnSpc>
              <a:spcBef>
                <a:spcPct val="0"/>
              </a:spcBef>
              <a:buClr>
                <a:srgbClr val="000000"/>
              </a:buClr>
              <a:defRPr/>
            </a:pPr>
            <a:endParaRPr lang="en-US" altLang="en-US" dirty="0">
              <a:latin typeface="Arial" charset="0"/>
            </a:endParaRPr>
          </a:p>
          <a:p>
            <a:pPr marL="114300" lvl="1" algn="l" eaLnBrk="1" hangingPunct="1">
              <a:lnSpc>
                <a:spcPct val="95000"/>
              </a:lnSpc>
              <a:spcBef>
                <a:spcPct val="0"/>
              </a:spcBef>
              <a:buClr>
                <a:srgbClr val="000000"/>
              </a:buClr>
              <a:defRPr/>
            </a:pPr>
            <a:endParaRPr lang="en-US" altLang="en-US" dirty="0">
              <a:latin typeface="Arial" charset="0"/>
            </a:endParaRPr>
          </a:p>
          <a:p>
            <a:pPr marL="114300" lvl="1" algn="l" eaLnBrk="1" hangingPunct="1">
              <a:lnSpc>
                <a:spcPct val="95000"/>
              </a:lnSpc>
              <a:spcBef>
                <a:spcPct val="0"/>
              </a:spcBef>
              <a:buClr>
                <a:srgbClr val="000000"/>
              </a:buClr>
              <a:defRPr/>
            </a:pPr>
            <a:endParaRPr lang="en-US" altLang="en-US" dirty="0">
              <a:latin typeface="Arial" charset="0"/>
            </a:endParaRPr>
          </a:p>
          <a:p>
            <a:pPr marL="114300" lvl="1" algn="l" eaLnBrk="1" hangingPunct="1">
              <a:lnSpc>
                <a:spcPct val="95000"/>
              </a:lnSpc>
              <a:spcBef>
                <a:spcPct val="0"/>
              </a:spcBef>
              <a:buClr>
                <a:srgbClr val="000000"/>
              </a:buClr>
              <a:defRPr/>
            </a:pPr>
            <a:endParaRPr lang="en-US" altLang="en-US" dirty="0">
              <a:latin typeface="Arial" charset="0"/>
            </a:endParaRPr>
          </a:p>
          <a:p>
            <a:pPr lvl="1" indent="-342900" algn="l" eaLnBrk="1" hangingPunct="1">
              <a:lnSpc>
                <a:spcPct val="95000"/>
              </a:lnSpc>
              <a:spcBef>
                <a:spcPct val="0"/>
              </a:spcBef>
              <a:buClr>
                <a:srgbClr val="000000"/>
              </a:buClr>
              <a:buFontTx/>
              <a:buChar char="•"/>
              <a:defRPr/>
            </a:pPr>
            <a:r>
              <a:rPr lang="en-US" altLang="en-US" sz="2800" dirty="0">
                <a:latin typeface="Arial" charset="0"/>
              </a:rPr>
              <a:t>Living and non-living things</a:t>
            </a:r>
          </a:p>
          <a:p>
            <a:pPr lvl="1" indent="-342900" algn="l" eaLnBrk="1" hangingPunct="1">
              <a:lnSpc>
                <a:spcPct val="95000"/>
              </a:lnSpc>
              <a:spcBef>
                <a:spcPct val="0"/>
              </a:spcBef>
              <a:buClr>
                <a:srgbClr val="000000"/>
              </a:buClr>
              <a:buFontTx/>
              <a:buChar char="•"/>
              <a:defRPr/>
            </a:pPr>
            <a:r>
              <a:rPr lang="en-US" altLang="en-US" sz="2800" dirty="0">
                <a:latin typeface="Arial" charset="0"/>
              </a:rPr>
              <a:t>Asking questions</a:t>
            </a:r>
          </a:p>
          <a:p>
            <a:pPr lvl="1" indent="-342900" algn="l" eaLnBrk="1" hangingPunct="1">
              <a:lnSpc>
                <a:spcPct val="95000"/>
              </a:lnSpc>
              <a:spcBef>
                <a:spcPct val="0"/>
              </a:spcBef>
              <a:buClr>
                <a:srgbClr val="000000"/>
              </a:buClr>
              <a:buFontTx/>
              <a:buChar char="•"/>
              <a:defRPr/>
            </a:pPr>
            <a:r>
              <a:rPr lang="en-US" altLang="en-US" sz="2800" dirty="0">
                <a:latin typeface="Arial" charset="0"/>
              </a:rPr>
              <a:t>Making observations</a:t>
            </a:r>
          </a:p>
          <a:p>
            <a:pPr lvl="1" indent="-342900" algn="l" eaLnBrk="1" hangingPunct="1">
              <a:lnSpc>
                <a:spcPct val="95000"/>
              </a:lnSpc>
              <a:spcBef>
                <a:spcPct val="0"/>
              </a:spcBef>
              <a:buClr>
                <a:srgbClr val="000000"/>
              </a:buClr>
              <a:buFontTx/>
              <a:buChar char="•"/>
              <a:defRPr/>
            </a:pPr>
            <a:r>
              <a:rPr lang="en-US" altLang="en-US" sz="2800" dirty="0">
                <a:latin typeface="Arial" charset="0"/>
              </a:rPr>
              <a:t>Using tools to solve problems</a:t>
            </a:r>
          </a:p>
          <a:p>
            <a:pPr marL="114300" lvl="1" algn="l" eaLnBrk="1" hangingPunct="1">
              <a:lnSpc>
                <a:spcPct val="95000"/>
              </a:lnSpc>
              <a:spcBef>
                <a:spcPct val="0"/>
              </a:spcBef>
              <a:buClr>
                <a:srgbClr val="000000"/>
              </a:buClr>
              <a:defRPr/>
            </a:pPr>
            <a:endParaRPr lang="en-US" altLang="en-US" dirty="0">
              <a:latin typeface="Arial" charset="0"/>
            </a:endParaRPr>
          </a:p>
          <a:p>
            <a:pPr marL="114300" lvl="1" algn="l" eaLnBrk="1" hangingPunct="1">
              <a:lnSpc>
                <a:spcPct val="95000"/>
              </a:lnSpc>
              <a:spcBef>
                <a:spcPct val="0"/>
              </a:spcBef>
              <a:buClr>
                <a:srgbClr val="000000"/>
              </a:buClr>
              <a:defRPr/>
            </a:pPr>
            <a:endParaRPr lang="en-US" altLang="en-US" dirty="0">
              <a:latin typeface="Arial" charset="0"/>
            </a:endParaRPr>
          </a:p>
          <a:p>
            <a:pPr marL="114300" lvl="1" algn="l" eaLnBrk="1" hangingPunct="1">
              <a:lnSpc>
                <a:spcPct val="95000"/>
              </a:lnSpc>
              <a:spcBef>
                <a:spcPct val="0"/>
              </a:spcBef>
              <a:buClr>
                <a:srgbClr val="000000"/>
              </a:buClr>
              <a:defRPr/>
            </a:pPr>
            <a:endParaRPr lang="en-US" altLang="en-US" dirty="0">
              <a:latin typeface="Arial" charset="0"/>
            </a:endParaRPr>
          </a:p>
          <a:p>
            <a:pPr marL="114300" lvl="1" algn="l" eaLnBrk="1" hangingPunct="1">
              <a:lnSpc>
                <a:spcPct val="95000"/>
              </a:lnSpc>
              <a:spcBef>
                <a:spcPct val="0"/>
              </a:spcBef>
              <a:buClr>
                <a:srgbClr val="000000"/>
              </a:buClr>
              <a:defRPr/>
            </a:pPr>
            <a:endParaRPr lang="en-US" altLang="en-US" dirty="0">
              <a:latin typeface="Arial" charset="0"/>
            </a:endParaRPr>
          </a:p>
          <a:p>
            <a:pPr lvl="1" indent="-342900" algn="l" eaLnBrk="1" hangingPunct="1">
              <a:lnSpc>
                <a:spcPct val="95000"/>
              </a:lnSpc>
              <a:spcBef>
                <a:spcPct val="0"/>
              </a:spcBef>
              <a:buClr>
                <a:srgbClr val="000000"/>
              </a:buClr>
              <a:buFontTx/>
              <a:buChar char="•"/>
              <a:defRPr/>
            </a:pPr>
            <a:endParaRPr lang="en-US" altLang="en-US" dirty="0">
              <a:solidFill>
                <a:srgbClr val="000000"/>
              </a:solidFill>
              <a:latin typeface="Arial" charset="0"/>
            </a:endParaRPr>
          </a:p>
        </p:txBody>
      </p:sp>
      <p:pic>
        <p:nvPicPr>
          <p:cNvPr id="225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3400" y="4148138"/>
            <a:ext cx="3446463" cy="344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dirty="0"/>
              <a:t>Your Hosts</a:t>
            </a:r>
          </a:p>
        </p:txBody>
      </p:sp>
      <p:sp>
        <p:nvSpPr>
          <p:cNvPr id="3075" name="Rectangle 3"/>
          <p:cNvSpPr>
            <a:spLocks noGrp="1" noChangeArrowheads="1"/>
          </p:cNvSpPr>
          <p:nvPr>
            <p:ph idx="1"/>
          </p:nvPr>
        </p:nvSpPr>
        <p:spPr>
          <a:xfrm>
            <a:off x="203200" y="2286000"/>
            <a:ext cx="9753600" cy="4573588"/>
          </a:xfrm>
        </p:spPr>
        <p:txBody>
          <a:bodyPr>
            <a:normAutofit/>
          </a:bodyPr>
          <a:lstStyle/>
          <a:p>
            <a:pPr eaLnBrk="1" hangingPunct="1">
              <a:defRPr/>
            </a:pPr>
            <a:r>
              <a:rPr lang="en-US" altLang="en-US" sz="3600" dirty="0"/>
              <a:t>Dr. David Jones, Principal</a:t>
            </a:r>
          </a:p>
          <a:p>
            <a:pPr eaLnBrk="1" hangingPunct="1">
              <a:defRPr/>
            </a:pPr>
            <a:r>
              <a:rPr lang="en-US" altLang="en-US" sz="3600" dirty="0"/>
              <a:t>Mr. Daniel Natividad, Assistant Principal</a:t>
            </a:r>
          </a:p>
          <a:p>
            <a:pPr eaLnBrk="1" hangingPunct="1">
              <a:defRPr/>
            </a:pPr>
            <a:r>
              <a:rPr lang="en-US" altLang="en-US" sz="3600" dirty="0"/>
              <a:t>Ms. Rhoda Onken, Office Assistant</a:t>
            </a:r>
          </a:p>
          <a:p>
            <a:pPr>
              <a:defRPr/>
            </a:pPr>
            <a:r>
              <a:rPr lang="en-US" altLang="en-US" sz="3600" dirty="0"/>
              <a:t>Ms. Amy Yardley, Kindergarten Teacher</a:t>
            </a:r>
          </a:p>
          <a:p>
            <a:pPr eaLnBrk="1" hangingPunct="1">
              <a:defRPr/>
            </a:pPr>
            <a:r>
              <a:rPr lang="en-US" altLang="en-US" sz="3600" dirty="0"/>
              <a:t>Ms. Tammy Whipple, Kindergarten Teacher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1566863" y="385763"/>
            <a:ext cx="8037512" cy="1168400"/>
          </a:xfrm>
        </p:spPr>
        <p:txBody>
          <a:bodyPr lIns="0" tIns="0" rIns="0" bIns="0" anchor="b"/>
          <a:lstStyle/>
          <a:p>
            <a:pPr algn="l" eaLnBrk="1" hangingPunct="1">
              <a:lnSpc>
                <a:spcPct val="95000"/>
              </a:lnSpc>
            </a:pPr>
            <a:r>
              <a:rPr lang="en-US" altLang="en-US" sz="4000" dirty="0">
                <a:latin typeface="Arial" panose="020B0604020202020204" pitchFamily="34" charset="0"/>
              </a:rPr>
              <a:t>Songs, Stories &amp; Chants</a:t>
            </a: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275" y="2116138"/>
            <a:ext cx="3482975"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6275" y="2032000"/>
            <a:ext cx="3482975"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4826000"/>
            <a:ext cx="3482975"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904097" y="304800"/>
            <a:ext cx="8037512" cy="609600"/>
          </a:xfrm>
        </p:spPr>
        <p:txBody>
          <a:bodyPr lIns="0" tIns="0" rIns="0" bIns="0" anchor="b"/>
          <a:lstStyle/>
          <a:p>
            <a:pPr algn="l" eaLnBrk="1" hangingPunct="1">
              <a:lnSpc>
                <a:spcPct val="95000"/>
              </a:lnSpc>
            </a:pPr>
            <a:r>
              <a:rPr lang="en-US" altLang="en-US" sz="4000" dirty="0">
                <a:latin typeface="Arial" panose="020B0604020202020204" pitchFamily="34" charset="0"/>
              </a:rPr>
              <a:t>Specialist Programs</a:t>
            </a:r>
          </a:p>
        </p:txBody>
      </p:sp>
      <p:sp>
        <p:nvSpPr>
          <p:cNvPr id="26627" name="Text Box 3"/>
          <p:cNvSpPr txBox="1">
            <a:spLocks noChangeArrowheads="1"/>
          </p:cNvSpPr>
          <p:nvPr/>
        </p:nvSpPr>
        <p:spPr bwMode="auto">
          <a:xfrm>
            <a:off x="552450" y="3930650"/>
            <a:ext cx="448310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5000"/>
              </a:lnSpc>
              <a:spcBef>
                <a:spcPct val="0"/>
              </a:spcBef>
              <a:buFontTx/>
              <a:buNone/>
            </a:pPr>
            <a:r>
              <a:rPr lang="en-US" altLang="en-US" sz="2000" b="1" dirty="0">
                <a:latin typeface="Arial" panose="020B0604020202020204" pitchFamily="34" charset="0"/>
              </a:rPr>
              <a:t>Music</a:t>
            </a:r>
          </a:p>
        </p:txBody>
      </p:sp>
      <p:sp>
        <p:nvSpPr>
          <p:cNvPr id="26628" name="Text Box 4"/>
          <p:cNvSpPr txBox="1">
            <a:spLocks noChangeArrowheads="1"/>
          </p:cNvSpPr>
          <p:nvPr/>
        </p:nvSpPr>
        <p:spPr bwMode="auto">
          <a:xfrm>
            <a:off x="5208588" y="3860800"/>
            <a:ext cx="448310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5000"/>
              </a:lnSpc>
              <a:spcBef>
                <a:spcPct val="0"/>
              </a:spcBef>
              <a:buFontTx/>
              <a:buNone/>
            </a:pPr>
            <a:r>
              <a:rPr lang="en-US" altLang="en-US" sz="2000" b="1" dirty="0">
                <a:latin typeface="Arial" panose="020B0604020202020204" pitchFamily="34" charset="0"/>
              </a:rPr>
              <a:t>Library</a:t>
            </a:r>
          </a:p>
        </p:txBody>
      </p:sp>
      <p:sp>
        <p:nvSpPr>
          <p:cNvPr id="26629" name="Text Box 5"/>
          <p:cNvSpPr txBox="1">
            <a:spLocks noChangeArrowheads="1"/>
          </p:cNvSpPr>
          <p:nvPr/>
        </p:nvSpPr>
        <p:spPr bwMode="auto">
          <a:xfrm>
            <a:off x="642938" y="6908800"/>
            <a:ext cx="4483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5000"/>
              </a:lnSpc>
              <a:spcBef>
                <a:spcPct val="0"/>
              </a:spcBef>
              <a:buFontTx/>
              <a:buNone/>
            </a:pPr>
            <a:r>
              <a:rPr lang="en-US" altLang="en-US" sz="2000" b="1" dirty="0">
                <a:latin typeface="Arial" panose="020B0604020202020204" pitchFamily="34" charset="0"/>
              </a:rPr>
              <a:t>Computer/Technology Lab</a:t>
            </a:r>
          </a:p>
        </p:txBody>
      </p:sp>
      <p:sp>
        <p:nvSpPr>
          <p:cNvPr id="26630" name="Text Box 6"/>
          <p:cNvSpPr txBox="1">
            <a:spLocks noChangeArrowheads="1"/>
          </p:cNvSpPr>
          <p:nvPr/>
        </p:nvSpPr>
        <p:spPr bwMode="auto">
          <a:xfrm>
            <a:off x="5124450" y="6945313"/>
            <a:ext cx="448310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5000"/>
              </a:lnSpc>
              <a:spcBef>
                <a:spcPct val="0"/>
              </a:spcBef>
              <a:buFontTx/>
              <a:buNone/>
            </a:pPr>
            <a:r>
              <a:rPr lang="en-US" altLang="en-US" sz="2000" b="1" dirty="0">
                <a:latin typeface="Arial" panose="020B0604020202020204" pitchFamily="34" charset="0"/>
              </a:rPr>
              <a:t>Physical Education (PE)</a:t>
            </a:r>
          </a:p>
        </p:txBody>
      </p:sp>
      <p:pic>
        <p:nvPicPr>
          <p:cNvPr id="266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4688" y="1265238"/>
            <a:ext cx="3394075"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425" y="1447800"/>
            <a:ext cx="3627438"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9"/>
          <p:cNvPicPr>
            <a:picLocks noChangeAspect="1" noChangeArrowheads="1"/>
          </p:cNvPicPr>
          <p:nvPr/>
        </p:nvPicPr>
        <p:blipFill>
          <a:blip r:embed="rId5">
            <a:lum bright="20000" contrast="10000"/>
            <a:extLst>
              <a:ext uri="{28A0092B-C50C-407E-A947-70E740481C1C}">
                <a14:useLocalDpi xmlns:a14="http://schemas.microsoft.com/office/drawing/2010/main" val="0"/>
              </a:ext>
            </a:extLst>
          </a:blip>
          <a:srcRect/>
          <a:stretch>
            <a:fillRect/>
          </a:stretch>
        </p:blipFill>
        <p:spPr bwMode="auto">
          <a:xfrm>
            <a:off x="5756275" y="4243388"/>
            <a:ext cx="3314700"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0450" y="4194175"/>
            <a:ext cx="3427413"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90710" y="836920"/>
            <a:ext cx="7662816" cy="839480"/>
          </a:xfrm>
        </p:spPr>
        <p:txBody>
          <a:bodyPr lIns="0" tIns="0" rIns="0" bIns="0" anchor="b"/>
          <a:lstStyle/>
          <a:p>
            <a:pPr algn="l" eaLnBrk="1" hangingPunct="1">
              <a:lnSpc>
                <a:spcPct val="95000"/>
              </a:lnSpc>
            </a:pPr>
            <a:r>
              <a:rPr lang="en-US" altLang="en-US" sz="4000" dirty="0">
                <a:latin typeface="Arial" panose="020B0604020202020204" pitchFamily="34" charset="0"/>
              </a:rPr>
              <a:t>Lunch &amp; Snack</a:t>
            </a:r>
          </a:p>
        </p:txBody>
      </p:sp>
      <p:sp>
        <p:nvSpPr>
          <p:cNvPr id="25603" name="Rectangle 3"/>
          <p:cNvSpPr>
            <a:spLocks noGrp="1" noChangeArrowheads="1"/>
          </p:cNvSpPr>
          <p:nvPr>
            <p:ph idx="1"/>
          </p:nvPr>
        </p:nvSpPr>
        <p:spPr>
          <a:xfrm>
            <a:off x="590710" y="3122924"/>
            <a:ext cx="8839200" cy="3999240"/>
          </a:xfrm>
          <a:solidFill>
            <a:schemeClr val="bg1">
              <a:lumMod val="85000"/>
              <a:lumOff val="15000"/>
            </a:schemeClr>
          </a:solidFill>
        </p:spPr>
        <p:txBody>
          <a:bodyPr lIns="0" tIns="0" rIns="0" bIns="0">
            <a:normAutofit/>
          </a:bodyPr>
          <a:lstStyle/>
          <a:p>
            <a:pPr marL="347663" lvl="1" indent="-231775" algn="l" eaLnBrk="1" hangingPunct="1">
              <a:lnSpc>
                <a:spcPct val="95000"/>
              </a:lnSpc>
              <a:spcBef>
                <a:spcPct val="0"/>
              </a:spcBef>
              <a:buClr>
                <a:schemeClr val="tx1"/>
              </a:buClr>
              <a:buFontTx/>
              <a:buChar char="•"/>
            </a:pPr>
            <a:r>
              <a:rPr lang="en-US" altLang="en-US" sz="2800" dirty="0">
                <a:latin typeface="Arial" panose="020B0604020202020204" pitchFamily="34" charset="0"/>
              </a:rPr>
              <a:t>Buy or bring a lunch</a:t>
            </a:r>
          </a:p>
          <a:p>
            <a:pPr marL="347663" lvl="1" indent="-231775" algn="l" eaLnBrk="1" hangingPunct="1">
              <a:lnSpc>
                <a:spcPct val="95000"/>
              </a:lnSpc>
              <a:spcBef>
                <a:spcPct val="0"/>
              </a:spcBef>
              <a:buClr>
                <a:schemeClr val="tx1"/>
              </a:buClr>
              <a:buFontTx/>
              <a:buChar char="•"/>
            </a:pPr>
            <a:r>
              <a:rPr lang="en-US" altLang="en-US" sz="2800" dirty="0">
                <a:latin typeface="Arial" panose="020B0604020202020204" pitchFamily="34" charset="0"/>
              </a:rPr>
              <a:t>Parents can set up an account on line</a:t>
            </a:r>
          </a:p>
          <a:p>
            <a:pPr marL="347663" lvl="1" indent="-231775" algn="l" eaLnBrk="1" hangingPunct="1">
              <a:lnSpc>
                <a:spcPct val="95000"/>
              </a:lnSpc>
              <a:spcBef>
                <a:spcPct val="0"/>
              </a:spcBef>
              <a:buClr>
                <a:schemeClr val="tx1"/>
              </a:buClr>
              <a:buFontTx/>
              <a:buChar char="•"/>
            </a:pPr>
            <a:r>
              <a:rPr lang="en-US" altLang="en-US" sz="2800" dirty="0">
                <a:latin typeface="Arial" panose="020B0604020202020204" pitchFamily="34" charset="0"/>
              </a:rPr>
              <a:t>We want to know about food allergies</a:t>
            </a:r>
          </a:p>
          <a:p>
            <a:pPr marL="347663" lvl="1" indent="-231775" algn="l" eaLnBrk="1" hangingPunct="1">
              <a:lnSpc>
                <a:spcPct val="95000"/>
              </a:lnSpc>
              <a:spcBef>
                <a:spcPct val="0"/>
              </a:spcBef>
              <a:buClr>
                <a:schemeClr val="tx1"/>
              </a:buClr>
              <a:buFontTx/>
              <a:buChar char="•"/>
            </a:pPr>
            <a:r>
              <a:rPr lang="en-US" altLang="en-US" sz="2800" dirty="0">
                <a:latin typeface="Arial" panose="020B0604020202020204" pitchFamily="34" charset="0"/>
              </a:rPr>
              <a:t>Reduced and free lunches are available if needed</a:t>
            </a:r>
          </a:p>
          <a:p>
            <a:pPr marL="347663" lvl="1" indent="-231775" algn="l" eaLnBrk="1" hangingPunct="1">
              <a:lnSpc>
                <a:spcPct val="95000"/>
              </a:lnSpc>
              <a:spcBef>
                <a:spcPct val="0"/>
              </a:spcBef>
              <a:buClr>
                <a:schemeClr val="tx1"/>
              </a:buClr>
              <a:buFontTx/>
              <a:buChar char="•"/>
            </a:pPr>
            <a:endParaRPr lang="en-US" altLang="en-US" sz="2800" dirty="0">
              <a:latin typeface="Arial" panose="020B0604020202020204" pitchFamily="34" charset="0"/>
            </a:endParaRPr>
          </a:p>
          <a:p>
            <a:pPr marL="347663" lvl="1" indent="-231775" algn="l" eaLnBrk="1" hangingPunct="1">
              <a:lnSpc>
                <a:spcPct val="95000"/>
              </a:lnSpc>
              <a:spcBef>
                <a:spcPct val="0"/>
              </a:spcBef>
              <a:buClr>
                <a:schemeClr val="tx1"/>
              </a:buClr>
              <a:buFontTx/>
              <a:buChar char="•"/>
            </a:pPr>
            <a:r>
              <a:rPr lang="en-US" altLang="en-US" sz="2800" dirty="0">
                <a:latin typeface="Arial" panose="020B0604020202020204" pitchFamily="34" charset="0"/>
              </a:rPr>
              <a:t>Snacks are organized by the teacher</a:t>
            </a:r>
          </a:p>
        </p:txBody>
      </p:sp>
      <p:pic>
        <p:nvPicPr>
          <p:cNvPr id="3" name="Picture 2">
            <a:extLst>
              <a:ext uri="{FF2B5EF4-FFF2-40B4-BE49-F238E27FC236}">
                <a16:creationId xmlns:a16="http://schemas.microsoft.com/office/drawing/2014/main" id="{4131994D-ED73-4FDE-B708-6883DD2D53DD}"/>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l="4081" t="14923" r="4108" b="9558"/>
          <a:stretch/>
        </p:blipFill>
        <p:spPr>
          <a:xfrm>
            <a:off x="6539026" y="238624"/>
            <a:ext cx="3429000" cy="2036071"/>
          </a:xfrm>
          <a:prstGeom prst="rect">
            <a:avLst/>
          </a:prstGeom>
        </p:spPr>
      </p:pic>
      <p:sp>
        <p:nvSpPr>
          <p:cNvPr id="5" name="TextBox 4">
            <a:extLst>
              <a:ext uri="{FF2B5EF4-FFF2-40B4-BE49-F238E27FC236}">
                <a16:creationId xmlns:a16="http://schemas.microsoft.com/office/drawing/2014/main" id="{D5B5D97F-0532-4AAF-88C3-71FB5FA5BDD9}"/>
              </a:ext>
            </a:extLst>
          </p:cNvPr>
          <p:cNvSpPr txBox="1"/>
          <p:nvPr/>
        </p:nvSpPr>
        <p:spPr>
          <a:xfrm>
            <a:off x="9429910" y="7113020"/>
            <a:ext cx="729687" cy="369332"/>
          </a:xfrm>
          <a:prstGeom prst="rect">
            <a:avLst/>
          </a:prstGeom>
          <a:noFill/>
        </p:spPr>
        <p:txBody>
          <a:bodyPr wrap="none" rtlCol="0">
            <a:spAutoFit/>
          </a:bodyPr>
          <a:lstStyle/>
          <a:p>
            <a:r>
              <a:rPr lang="en-US" dirty="0"/>
              <a:t>3 &amp; 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lIns="0" tIns="0" rIns="0" bIns="0" anchor="b"/>
          <a:lstStyle/>
          <a:p>
            <a:pPr algn="l" eaLnBrk="1" hangingPunct="1">
              <a:lnSpc>
                <a:spcPct val="95000"/>
              </a:lnSpc>
            </a:pPr>
            <a:r>
              <a:rPr lang="en-US" altLang="en-US" sz="4000" dirty="0">
                <a:latin typeface="Arial" panose="020B0604020202020204" pitchFamily="34" charset="0"/>
              </a:rPr>
              <a:t>Recess &amp; Outdoor Play</a:t>
            </a:r>
          </a:p>
        </p:txBody>
      </p:sp>
      <p:sp>
        <p:nvSpPr>
          <p:cNvPr id="25603" name="Rectangle 3"/>
          <p:cNvSpPr>
            <a:spLocks noGrp="1" noChangeArrowheads="1"/>
          </p:cNvSpPr>
          <p:nvPr>
            <p:ph idx="1"/>
          </p:nvPr>
        </p:nvSpPr>
        <p:spPr>
          <a:xfrm>
            <a:off x="508000" y="2667000"/>
            <a:ext cx="4611158" cy="3999240"/>
          </a:xfrm>
          <a:solidFill>
            <a:schemeClr val="bg1">
              <a:lumMod val="85000"/>
              <a:lumOff val="15000"/>
            </a:schemeClr>
          </a:solidFill>
        </p:spPr>
        <p:txBody>
          <a:bodyPr lIns="0" tIns="0" rIns="0" bIns="0">
            <a:normAutofit/>
          </a:bodyPr>
          <a:lstStyle/>
          <a:p>
            <a:pPr marL="347663" lvl="1" indent="-231775" algn="l" eaLnBrk="1" hangingPunct="1">
              <a:lnSpc>
                <a:spcPct val="95000"/>
              </a:lnSpc>
              <a:spcBef>
                <a:spcPct val="0"/>
              </a:spcBef>
              <a:buClr>
                <a:srgbClr val="000000"/>
              </a:buClr>
              <a:buFontTx/>
              <a:buChar char="•"/>
            </a:pPr>
            <a:r>
              <a:rPr lang="en-US" altLang="en-US" sz="2800" dirty="0">
                <a:latin typeface="Arial" panose="020B0604020202020204" pitchFamily="34" charset="0"/>
              </a:rPr>
              <a:t>Making choices during less structured time</a:t>
            </a:r>
          </a:p>
          <a:p>
            <a:pPr marL="347663" lvl="1" indent="-231775" algn="l" eaLnBrk="1" hangingPunct="1">
              <a:lnSpc>
                <a:spcPct val="95000"/>
              </a:lnSpc>
              <a:spcBef>
                <a:spcPct val="0"/>
              </a:spcBef>
              <a:buClr>
                <a:srgbClr val="000000"/>
              </a:buClr>
              <a:buFontTx/>
              <a:buChar char="•"/>
            </a:pPr>
            <a:endParaRPr lang="en-US" altLang="en-US" sz="2800" dirty="0">
              <a:latin typeface="Arial" panose="020B0604020202020204" pitchFamily="34" charset="0"/>
            </a:endParaRPr>
          </a:p>
          <a:p>
            <a:pPr marL="347663" lvl="1" indent="-231775" algn="l" eaLnBrk="1" hangingPunct="1">
              <a:lnSpc>
                <a:spcPct val="95000"/>
              </a:lnSpc>
              <a:spcBef>
                <a:spcPct val="0"/>
              </a:spcBef>
              <a:buClr>
                <a:srgbClr val="000000"/>
              </a:buClr>
              <a:buFontTx/>
              <a:buChar char="•"/>
            </a:pPr>
            <a:r>
              <a:rPr lang="en-US" altLang="en-US" sz="2800" dirty="0">
                <a:latin typeface="Arial" panose="020B0604020202020204" pitchFamily="34" charset="0"/>
              </a:rPr>
              <a:t>Promoting physical activity</a:t>
            </a:r>
            <a:endParaRPr lang="en-US" altLang="en-US" sz="2800" dirty="0"/>
          </a:p>
          <a:p>
            <a:pPr marL="347663" lvl="1" indent="-231775" algn="l" eaLnBrk="1" hangingPunct="1">
              <a:lnSpc>
                <a:spcPct val="95000"/>
              </a:lnSpc>
              <a:spcBef>
                <a:spcPct val="0"/>
              </a:spcBef>
              <a:buClr>
                <a:srgbClr val="000000"/>
              </a:buClr>
              <a:buFontTx/>
              <a:buChar char="•"/>
            </a:pPr>
            <a:endParaRPr lang="en-US" altLang="en-US" sz="2800" dirty="0">
              <a:latin typeface="Arial" panose="020B0604020202020204" pitchFamily="34" charset="0"/>
            </a:endParaRPr>
          </a:p>
          <a:p>
            <a:pPr marL="347663" lvl="1" indent="-231775" algn="l" eaLnBrk="1" hangingPunct="1">
              <a:lnSpc>
                <a:spcPct val="95000"/>
              </a:lnSpc>
              <a:spcBef>
                <a:spcPct val="0"/>
              </a:spcBef>
              <a:buClr>
                <a:srgbClr val="000000"/>
              </a:buClr>
              <a:buFontTx/>
              <a:buChar char="•"/>
            </a:pPr>
            <a:r>
              <a:rPr lang="en-US" altLang="en-US" sz="2800" dirty="0">
                <a:latin typeface="Arial" panose="020B0604020202020204" pitchFamily="34" charset="0"/>
              </a:rPr>
              <a:t>Learning to play safely with others—taking turns, sharing, problem-solving</a:t>
            </a:r>
          </a:p>
        </p:txBody>
      </p:sp>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1025" y="2814638"/>
            <a:ext cx="3990975" cy="299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767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0A64-6257-41A0-8350-5B19131B5D56}"/>
              </a:ext>
            </a:extLst>
          </p:cNvPr>
          <p:cNvSpPr>
            <a:spLocks noGrp="1"/>
          </p:cNvSpPr>
          <p:nvPr>
            <p:ph type="title"/>
          </p:nvPr>
        </p:nvSpPr>
        <p:spPr/>
        <p:txBody>
          <a:bodyPr/>
          <a:lstStyle/>
          <a:p>
            <a:r>
              <a:rPr lang="en-US" dirty="0"/>
              <a:t>Begin Two-Way Communication</a:t>
            </a:r>
          </a:p>
        </p:txBody>
      </p:sp>
      <p:sp>
        <p:nvSpPr>
          <p:cNvPr id="3" name="Content Placeholder 2">
            <a:extLst>
              <a:ext uri="{FF2B5EF4-FFF2-40B4-BE49-F238E27FC236}">
                <a16:creationId xmlns:a16="http://schemas.microsoft.com/office/drawing/2014/main" id="{DD57ED64-F305-4E29-89FD-5E1BEC4C8D86}"/>
              </a:ext>
            </a:extLst>
          </p:cNvPr>
          <p:cNvSpPr>
            <a:spLocks noGrp="1"/>
          </p:cNvSpPr>
          <p:nvPr>
            <p:ph idx="1"/>
          </p:nvPr>
        </p:nvSpPr>
        <p:spPr/>
        <p:txBody>
          <a:bodyPr/>
          <a:lstStyle/>
          <a:p>
            <a:r>
              <a:rPr lang="en-US" dirty="0"/>
              <a:t>Meet Your Teacher Sept 4</a:t>
            </a:r>
            <a:r>
              <a:rPr lang="en-US" baseline="30000" dirty="0"/>
              <a:t>th</a:t>
            </a:r>
          </a:p>
          <a:p>
            <a:r>
              <a:rPr lang="en-US" dirty="0" err="1"/>
              <a:t>WaKIDS</a:t>
            </a:r>
            <a:r>
              <a:rPr lang="en-US" dirty="0"/>
              <a:t> Conferences Sept 5-7</a:t>
            </a:r>
          </a:p>
          <a:p>
            <a:r>
              <a:rPr lang="en-US" dirty="0"/>
              <a:t>WatchDOG Kick-off September 20</a:t>
            </a:r>
            <a:r>
              <a:rPr lang="en-US" baseline="30000" dirty="0"/>
              <a:t>th</a:t>
            </a:r>
            <a:r>
              <a:rPr lang="en-US" dirty="0"/>
              <a:t>    </a:t>
            </a:r>
          </a:p>
          <a:p>
            <a:r>
              <a:rPr lang="en-US" dirty="0"/>
              <a:t>Curriculum Night September 27</a:t>
            </a:r>
            <a:r>
              <a:rPr lang="en-US" baseline="30000" dirty="0"/>
              <a:t>th</a:t>
            </a:r>
            <a:r>
              <a:rPr lang="en-US" dirty="0"/>
              <a:t> </a:t>
            </a:r>
          </a:p>
          <a:p>
            <a:r>
              <a:rPr lang="en-US" dirty="0"/>
              <a:t>Parent/Teacher Conferences</a:t>
            </a:r>
          </a:p>
          <a:p>
            <a:r>
              <a:rPr lang="en-US" dirty="0"/>
              <a:t>Teacher newsletters and emails</a:t>
            </a:r>
          </a:p>
          <a:p>
            <a:r>
              <a:rPr lang="en-US" dirty="0"/>
              <a:t>Do not just drop in—there are 48 of you</a:t>
            </a:r>
          </a:p>
        </p:txBody>
      </p:sp>
    </p:spTree>
    <p:extLst>
      <p:ext uri="{BB962C8B-B14F-4D97-AF65-F5344CB8AC3E}">
        <p14:creationId xmlns:p14="http://schemas.microsoft.com/office/powerpoint/2010/main" val="4040055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1B5CE-53A3-42A8-8B6A-424030B796C1}"/>
              </a:ext>
            </a:extLst>
          </p:cNvPr>
          <p:cNvSpPr>
            <a:spLocks noGrp="1"/>
          </p:cNvSpPr>
          <p:nvPr>
            <p:ph type="title"/>
          </p:nvPr>
        </p:nvSpPr>
        <p:spPr/>
        <p:txBody>
          <a:bodyPr/>
          <a:lstStyle/>
          <a:p>
            <a:r>
              <a:rPr lang="en-US" dirty="0"/>
              <a:t>Parent Involvement!</a:t>
            </a:r>
          </a:p>
        </p:txBody>
      </p:sp>
      <p:sp>
        <p:nvSpPr>
          <p:cNvPr id="3" name="Content Placeholder 2">
            <a:extLst>
              <a:ext uri="{FF2B5EF4-FFF2-40B4-BE49-F238E27FC236}">
                <a16:creationId xmlns:a16="http://schemas.microsoft.com/office/drawing/2014/main" id="{763EFD2D-9B44-4F3B-9B1D-86DEFD097D19}"/>
              </a:ext>
            </a:extLst>
          </p:cNvPr>
          <p:cNvSpPr>
            <a:spLocks noGrp="1"/>
          </p:cNvSpPr>
          <p:nvPr>
            <p:ph idx="1"/>
          </p:nvPr>
        </p:nvSpPr>
        <p:spPr/>
        <p:txBody>
          <a:bodyPr/>
          <a:lstStyle/>
          <a:p>
            <a:r>
              <a:rPr lang="en-US" dirty="0"/>
              <a:t>It is a triangle: student, parent, teacher</a:t>
            </a:r>
          </a:p>
          <a:p>
            <a:endParaRPr lang="en-US" dirty="0"/>
          </a:p>
          <a:p>
            <a:r>
              <a:rPr lang="en-US" dirty="0"/>
              <a:t>Daily folder</a:t>
            </a:r>
          </a:p>
          <a:p>
            <a:endParaRPr lang="en-US" dirty="0"/>
          </a:p>
          <a:p>
            <a:r>
              <a:rPr lang="en-US" dirty="0"/>
              <a:t>PTA, Room Parent, WatchDOG, Library, Chaperone, Art Docent, Junior Achievement, </a:t>
            </a:r>
          </a:p>
          <a:p>
            <a:endParaRPr lang="en-US" dirty="0"/>
          </a:p>
        </p:txBody>
      </p:sp>
      <p:sp>
        <p:nvSpPr>
          <p:cNvPr id="4" name="TextBox 3">
            <a:extLst>
              <a:ext uri="{FF2B5EF4-FFF2-40B4-BE49-F238E27FC236}">
                <a16:creationId xmlns:a16="http://schemas.microsoft.com/office/drawing/2014/main" id="{389F8278-9DB5-4FF0-BFEA-1368BB07EAB2}"/>
              </a:ext>
            </a:extLst>
          </p:cNvPr>
          <p:cNvSpPr txBox="1"/>
          <p:nvPr/>
        </p:nvSpPr>
        <p:spPr>
          <a:xfrm>
            <a:off x="9347200" y="6934200"/>
            <a:ext cx="306494" cy="369332"/>
          </a:xfrm>
          <a:prstGeom prst="rect">
            <a:avLst/>
          </a:prstGeom>
          <a:noFill/>
        </p:spPr>
        <p:txBody>
          <a:bodyPr wrap="none" rtlCol="0">
            <a:spAutoFit/>
          </a:bodyPr>
          <a:lstStyle/>
          <a:p>
            <a:r>
              <a:rPr lang="en-US" dirty="0"/>
              <a:t>4</a:t>
            </a:r>
          </a:p>
        </p:txBody>
      </p:sp>
    </p:spTree>
    <p:extLst>
      <p:ext uri="{BB962C8B-B14F-4D97-AF65-F5344CB8AC3E}">
        <p14:creationId xmlns:p14="http://schemas.microsoft.com/office/powerpoint/2010/main" val="3390506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08ABA-38D5-46ED-BDBB-B3362870A898}"/>
              </a:ext>
            </a:extLst>
          </p:cNvPr>
          <p:cNvSpPr>
            <a:spLocks noGrp="1"/>
          </p:cNvSpPr>
          <p:nvPr>
            <p:ph type="title"/>
          </p:nvPr>
        </p:nvSpPr>
        <p:spPr/>
        <p:txBody>
          <a:bodyPr/>
          <a:lstStyle/>
          <a:p>
            <a:r>
              <a:rPr lang="en-US" dirty="0"/>
              <a:t>Volunteering</a:t>
            </a:r>
          </a:p>
        </p:txBody>
      </p:sp>
      <p:sp>
        <p:nvSpPr>
          <p:cNvPr id="3" name="Content Placeholder 2">
            <a:extLst>
              <a:ext uri="{FF2B5EF4-FFF2-40B4-BE49-F238E27FC236}">
                <a16:creationId xmlns:a16="http://schemas.microsoft.com/office/drawing/2014/main" id="{5A430C93-2A0A-42F7-B3EA-CEC5CFBD579F}"/>
              </a:ext>
            </a:extLst>
          </p:cNvPr>
          <p:cNvSpPr>
            <a:spLocks noGrp="1"/>
          </p:cNvSpPr>
          <p:nvPr>
            <p:ph idx="1"/>
          </p:nvPr>
        </p:nvSpPr>
        <p:spPr/>
        <p:txBody>
          <a:bodyPr/>
          <a:lstStyle/>
          <a:p>
            <a:r>
              <a:rPr lang="en-US" dirty="0"/>
              <a:t>Complete Application for approval</a:t>
            </a:r>
          </a:p>
          <a:p>
            <a:r>
              <a:rPr lang="en-US" dirty="0"/>
              <a:t>Teachers need assistance</a:t>
            </a:r>
          </a:p>
          <a:p>
            <a:pPr lvl="1"/>
            <a:r>
              <a:rPr lang="en-US" dirty="0"/>
              <a:t>Materials preparation</a:t>
            </a:r>
          </a:p>
          <a:p>
            <a:pPr lvl="1"/>
            <a:r>
              <a:rPr lang="en-US" dirty="0"/>
              <a:t>One-on-one (confidentiality)</a:t>
            </a:r>
          </a:p>
          <a:p>
            <a:r>
              <a:rPr lang="en-US" dirty="0"/>
              <a:t>Sign in and out in office</a:t>
            </a:r>
          </a:p>
          <a:p>
            <a:endParaRPr lang="en-US" dirty="0"/>
          </a:p>
        </p:txBody>
      </p:sp>
      <p:sp>
        <p:nvSpPr>
          <p:cNvPr id="4" name="TextBox 3">
            <a:extLst>
              <a:ext uri="{FF2B5EF4-FFF2-40B4-BE49-F238E27FC236}">
                <a16:creationId xmlns:a16="http://schemas.microsoft.com/office/drawing/2014/main" id="{E62CA7A5-9F05-4586-8841-B53F30B0EB75}"/>
              </a:ext>
            </a:extLst>
          </p:cNvPr>
          <p:cNvSpPr txBox="1"/>
          <p:nvPr/>
        </p:nvSpPr>
        <p:spPr>
          <a:xfrm>
            <a:off x="9271000" y="7010400"/>
            <a:ext cx="729687" cy="369332"/>
          </a:xfrm>
          <a:prstGeom prst="rect">
            <a:avLst/>
          </a:prstGeom>
          <a:noFill/>
        </p:spPr>
        <p:txBody>
          <a:bodyPr wrap="none" rtlCol="0">
            <a:spAutoFit/>
          </a:bodyPr>
          <a:lstStyle/>
          <a:p>
            <a:r>
              <a:rPr lang="en-US" dirty="0"/>
              <a:t>4 &amp; 5</a:t>
            </a:r>
          </a:p>
        </p:txBody>
      </p:sp>
    </p:spTree>
    <p:extLst>
      <p:ext uri="{BB962C8B-B14F-4D97-AF65-F5344CB8AC3E}">
        <p14:creationId xmlns:p14="http://schemas.microsoft.com/office/powerpoint/2010/main" val="3545974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584200" y="385763"/>
            <a:ext cx="9220200" cy="1168400"/>
          </a:xfrm>
        </p:spPr>
        <p:txBody>
          <a:bodyPr lIns="0" tIns="0" rIns="0" bIns="0" anchor="b"/>
          <a:lstStyle/>
          <a:p>
            <a:pPr algn="l" eaLnBrk="1" hangingPunct="1">
              <a:lnSpc>
                <a:spcPct val="95000"/>
              </a:lnSpc>
            </a:pPr>
            <a:r>
              <a:rPr lang="en-US" altLang="en-US" sz="4000" dirty="0">
                <a:latin typeface="Arial" panose="020B0604020202020204" pitchFamily="34" charset="0"/>
              </a:rPr>
              <a:t>Independent skills we target:</a:t>
            </a:r>
          </a:p>
        </p:txBody>
      </p:sp>
      <p:sp>
        <p:nvSpPr>
          <p:cNvPr id="24579" name="Rectangle 3"/>
          <p:cNvSpPr>
            <a:spLocks noGrp="1" noChangeArrowheads="1"/>
          </p:cNvSpPr>
          <p:nvPr>
            <p:ph type="subTitle" idx="1"/>
          </p:nvPr>
        </p:nvSpPr>
        <p:spPr>
          <a:xfrm>
            <a:off x="431800" y="2971800"/>
            <a:ext cx="3965575" cy="3124200"/>
          </a:xfrm>
          <a:solidFill>
            <a:schemeClr val="bg1">
              <a:lumMod val="85000"/>
              <a:lumOff val="15000"/>
            </a:schemeClr>
          </a:solidFill>
        </p:spPr>
        <p:txBody>
          <a:bodyPr lIns="0" tIns="0" rIns="0" bIns="0">
            <a:normAutofit/>
          </a:bodyPr>
          <a:lstStyle/>
          <a:p>
            <a:pPr lvl="1" indent="-342900" algn="l" eaLnBrk="1" hangingPunct="1">
              <a:lnSpc>
                <a:spcPct val="95000"/>
              </a:lnSpc>
              <a:spcBef>
                <a:spcPct val="0"/>
              </a:spcBef>
              <a:buClr>
                <a:srgbClr val="000000"/>
              </a:buClr>
              <a:buFontTx/>
              <a:buChar char="•"/>
            </a:pPr>
            <a:r>
              <a:rPr lang="en-US" altLang="en-US" sz="2800" dirty="0">
                <a:latin typeface="Arial" panose="020B0604020202020204" pitchFamily="34" charset="0"/>
              </a:rPr>
              <a:t>Zip coat</a:t>
            </a:r>
          </a:p>
          <a:p>
            <a:pPr lvl="1" indent="-342900" algn="l" eaLnBrk="1" hangingPunct="1">
              <a:lnSpc>
                <a:spcPct val="95000"/>
              </a:lnSpc>
              <a:spcBef>
                <a:spcPct val="0"/>
              </a:spcBef>
              <a:buClr>
                <a:srgbClr val="000000"/>
              </a:buClr>
              <a:buFontTx/>
              <a:buChar char="•"/>
            </a:pPr>
            <a:r>
              <a:rPr lang="en-US" altLang="en-US" sz="2800" dirty="0">
                <a:latin typeface="Arial" panose="020B0604020202020204" pitchFamily="34" charset="0"/>
              </a:rPr>
              <a:t>Put on a tee shirt</a:t>
            </a:r>
          </a:p>
          <a:p>
            <a:pPr lvl="1" indent="-342900" algn="l" eaLnBrk="1" hangingPunct="1">
              <a:lnSpc>
                <a:spcPct val="95000"/>
              </a:lnSpc>
              <a:spcBef>
                <a:spcPct val="0"/>
              </a:spcBef>
              <a:buClr>
                <a:srgbClr val="000000"/>
              </a:buClr>
              <a:buFontTx/>
              <a:buChar char="•"/>
            </a:pPr>
            <a:r>
              <a:rPr lang="en-US" altLang="en-US" sz="2800" dirty="0">
                <a:latin typeface="Arial" panose="020B0604020202020204" pitchFamily="34" charset="0"/>
              </a:rPr>
              <a:t>Deal with backpack</a:t>
            </a:r>
          </a:p>
          <a:p>
            <a:pPr lvl="1" indent="-342900" algn="l" eaLnBrk="1" hangingPunct="1">
              <a:lnSpc>
                <a:spcPct val="95000"/>
              </a:lnSpc>
              <a:spcBef>
                <a:spcPct val="0"/>
              </a:spcBef>
              <a:buClr>
                <a:srgbClr val="000000"/>
              </a:buClr>
              <a:buFontTx/>
              <a:buChar char="•"/>
            </a:pPr>
            <a:r>
              <a:rPr lang="en-US" altLang="en-US" sz="2800" dirty="0">
                <a:latin typeface="Arial" panose="020B0604020202020204" pitchFamily="34" charset="0"/>
              </a:rPr>
              <a:t>Tie shoes</a:t>
            </a:r>
          </a:p>
          <a:p>
            <a:pPr lvl="1" indent="-342900" algn="l" eaLnBrk="1" hangingPunct="1">
              <a:lnSpc>
                <a:spcPct val="95000"/>
              </a:lnSpc>
              <a:spcBef>
                <a:spcPct val="0"/>
              </a:spcBef>
              <a:buClr>
                <a:srgbClr val="000000"/>
              </a:buClr>
              <a:buFontTx/>
              <a:buChar char="•"/>
            </a:pPr>
            <a:r>
              <a:rPr lang="en-US" altLang="en-US" sz="2800" dirty="0">
                <a:latin typeface="Arial" panose="020B0604020202020204" pitchFamily="34" charset="0"/>
              </a:rPr>
              <a:t>Blow nose</a:t>
            </a:r>
          </a:p>
          <a:p>
            <a:pPr lvl="1" indent="-342900" algn="l" eaLnBrk="1" hangingPunct="1">
              <a:lnSpc>
                <a:spcPct val="95000"/>
              </a:lnSpc>
              <a:spcBef>
                <a:spcPct val="0"/>
              </a:spcBef>
              <a:buClr>
                <a:srgbClr val="000000"/>
              </a:buClr>
              <a:buFontTx/>
              <a:buChar char="•"/>
            </a:pPr>
            <a:r>
              <a:rPr lang="en-US" altLang="en-US" sz="2800" dirty="0">
                <a:latin typeface="Arial" panose="020B0604020202020204" pitchFamily="34" charset="0"/>
              </a:rPr>
              <a:t>Use bathroom</a:t>
            </a:r>
          </a:p>
          <a:p>
            <a:pPr lvl="1" indent="-342900" algn="l" eaLnBrk="1" hangingPunct="1">
              <a:lnSpc>
                <a:spcPct val="95000"/>
              </a:lnSpc>
              <a:spcBef>
                <a:spcPct val="0"/>
              </a:spcBef>
              <a:buClr>
                <a:srgbClr val="000000"/>
              </a:buClr>
              <a:buFontTx/>
              <a:buChar char="•"/>
            </a:pPr>
            <a:r>
              <a:rPr lang="en-US" altLang="en-US" sz="2800" dirty="0">
                <a:latin typeface="Arial" panose="020B0604020202020204" pitchFamily="34" charset="0"/>
              </a:rPr>
              <a:t>Wash hands</a:t>
            </a:r>
          </a:p>
        </p:txBody>
      </p:sp>
      <p:pic>
        <p:nvPicPr>
          <p:cNvPr id="3" name="Picture 2">
            <a:extLst>
              <a:ext uri="{FF2B5EF4-FFF2-40B4-BE49-F238E27FC236}">
                <a16:creationId xmlns:a16="http://schemas.microsoft.com/office/drawing/2014/main" id="{75A554BD-36CE-42C1-8150-56251A73068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6070600" y="2362200"/>
            <a:ext cx="2914650" cy="2914650"/>
          </a:xfrm>
          <a:prstGeom prst="rect">
            <a:avLst/>
          </a:prstGeom>
        </p:spPr>
      </p:pic>
    </p:spTree>
    <p:extLst>
      <p:ext uri="{BB962C8B-B14F-4D97-AF65-F5344CB8AC3E}">
        <p14:creationId xmlns:p14="http://schemas.microsoft.com/office/powerpoint/2010/main" val="1425679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584200" y="385763"/>
            <a:ext cx="9220200" cy="1168400"/>
          </a:xfrm>
        </p:spPr>
        <p:txBody>
          <a:bodyPr lIns="0" tIns="0" rIns="0" bIns="0" anchor="b"/>
          <a:lstStyle/>
          <a:p>
            <a:pPr algn="l" eaLnBrk="1" hangingPunct="1">
              <a:lnSpc>
                <a:spcPct val="95000"/>
              </a:lnSpc>
            </a:pPr>
            <a:r>
              <a:rPr lang="en-US" altLang="en-US" sz="4000" dirty="0">
                <a:latin typeface="Arial" panose="020B0604020202020204" pitchFamily="34" charset="0"/>
              </a:rPr>
              <a:t>Social and school readiness skills we target:</a:t>
            </a:r>
          </a:p>
        </p:txBody>
      </p:sp>
      <p:sp>
        <p:nvSpPr>
          <p:cNvPr id="24579" name="Rectangle 3"/>
          <p:cNvSpPr>
            <a:spLocks noGrp="1" noChangeArrowheads="1"/>
          </p:cNvSpPr>
          <p:nvPr>
            <p:ph type="subTitle" idx="1"/>
          </p:nvPr>
        </p:nvSpPr>
        <p:spPr>
          <a:xfrm>
            <a:off x="431800" y="2971800"/>
            <a:ext cx="3965575" cy="3124200"/>
          </a:xfrm>
          <a:solidFill>
            <a:schemeClr val="bg1">
              <a:lumMod val="85000"/>
              <a:lumOff val="15000"/>
            </a:schemeClr>
          </a:solidFill>
        </p:spPr>
        <p:txBody>
          <a:bodyPr lIns="0" tIns="0" rIns="0" bIns="0">
            <a:normAutofit/>
          </a:bodyPr>
          <a:lstStyle/>
          <a:p>
            <a:pPr lvl="1" indent="-342900" algn="l" eaLnBrk="1" hangingPunct="1">
              <a:lnSpc>
                <a:spcPct val="95000"/>
              </a:lnSpc>
              <a:spcBef>
                <a:spcPct val="0"/>
              </a:spcBef>
              <a:buClr>
                <a:srgbClr val="000000"/>
              </a:buClr>
              <a:buFontTx/>
              <a:buChar char="•"/>
            </a:pPr>
            <a:r>
              <a:rPr lang="en-US" altLang="en-US" sz="2800" dirty="0">
                <a:latin typeface="Arial" panose="020B0604020202020204" pitchFamily="34" charset="0"/>
              </a:rPr>
              <a:t>Following routines</a:t>
            </a:r>
            <a:endParaRPr lang="en-US" altLang="en-US" sz="2800" dirty="0"/>
          </a:p>
          <a:p>
            <a:pPr lvl="1" indent="-342900" algn="l" eaLnBrk="1" hangingPunct="1">
              <a:lnSpc>
                <a:spcPct val="95000"/>
              </a:lnSpc>
              <a:spcBef>
                <a:spcPct val="0"/>
              </a:spcBef>
              <a:buClr>
                <a:srgbClr val="000000"/>
              </a:buClr>
              <a:buFontTx/>
              <a:buChar char="•"/>
            </a:pPr>
            <a:r>
              <a:rPr lang="en-US" altLang="en-US" sz="2800" dirty="0">
                <a:latin typeface="Arial" panose="020B0604020202020204" pitchFamily="34" charset="0"/>
              </a:rPr>
              <a:t>Sharing and helping others</a:t>
            </a:r>
          </a:p>
          <a:p>
            <a:pPr lvl="1" indent="-342900" algn="l">
              <a:lnSpc>
                <a:spcPct val="95000"/>
              </a:lnSpc>
              <a:spcBef>
                <a:spcPct val="0"/>
              </a:spcBef>
              <a:buClr>
                <a:srgbClr val="000000"/>
              </a:buClr>
              <a:buFontTx/>
              <a:buChar char="•"/>
            </a:pPr>
            <a:r>
              <a:rPr lang="en-US" altLang="en-US" sz="2800" dirty="0">
                <a:latin typeface="Arial" panose="020B0604020202020204" pitchFamily="34" charset="0"/>
              </a:rPr>
              <a:t>Becoming a self-manager</a:t>
            </a:r>
          </a:p>
          <a:p>
            <a:pPr lvl="1" indent="-342900" algn="l" eaLnBrk="1" hangingPunct="1">
              <a:lnSpc>
                <a:spcPct val="95000"/>
              </a:lnSpc>
              <a:spcBef>
                <a:spcPct val="0"/>
              </a:spcBef>
              <a:buClr>
                <a:srgbClr val="000000"/>
              </a:buClr>
              <a:buFontTx/>
              <a:buChar char="•"/>
            </a:pPr>
            <a:r>
              <a:rPr lang="en-US" altLang="en-US" sz="2800" dirty="0">
                <a:latin typeface="Arial" panose="020B0604020202020204" pitchFamily="34" charset="0"/>
              </a:rPr>
              <a:t>Recognizing feelings in self and others</a:t>
            </a:r>
          </a:p>
        </p:txBody>
      </p:sp>
      <p:sp>
        <p:nvSpPr>
          <p:cNvPr id="24581" name="TextBox 1"/>
          <p:cNvSpPr txBox="1">
            <a:spLocks noChangeArrowheads="1"/>
          </p:cNvSpPr>
          <p:nvPr/>
        </p:nvSpPr>
        <p:spPr bwMode="auto">
          <a:xfrm>
            <a:off x="5224604" y="6324600"/>
            <a:ext cx="47114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dirty="0"/>
              <a:t>Our Counselor and Guidance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115718" y="2128045"/>
            <a:ext cx="4591051" cy="3443288"/>
          </a:xfrm>
          <a:prstGeom prst="rect">
            <a:avLst/>
          </a:prstGeom>
        </p:spPr>
      </p:pic>
    </p:spTree>
    <p:extLst>
      <p:ext uri="{BB962C8B-B14F-4D97-AF65-F5344CB8AC3E}">
        <p14:creationId xmlns:p14="http://schemas.microsoft.com/office/powerpoint/2010/main" val="1138204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55600" y="609600"/>
            <a:ext cx="8636000" cy="1271588"/>
          </a:xfrm>
        </p:spPr>
        <p:txBody>
          <a:bodyPr/>
          <a:lstStyle/>
          <a:p>
            <a:pPr eaLnBrk="1" hangingPunct="1"/>
            <a:r>
              <a:rPr lang="en-US" altLang="en-US" dirty="0">
                <a:latin typeface="Arial" panose="020B0604020202020204" pitchFamily="34" charset="0"/>
              </a:rPr>
              <a:t>Home/School Communication</a:t>
            </a:r>
          </a:p>
        </p:txBody>
      </p:sp>
      <p:sp>
        <p:nvSpPr>
          <p:cNvPr id="30723" name="Rectangle 3"/>
          <p:cNvSpPr>
            <a:spLocks noGrp="1" noChangeArrowheads="1"/>
          </p:cNvSpPr>
          <p:nvPr>
            <p:ph idx="1"/>
          </p:nvPr>
        </p:nvSpPr>
        <p:spPr>
          <a:xfrm>
            <a:off x="381000" y="2209800"/>
            <a:ext cx="9575800" cy="5334000"/>
          </a:xfrm>
        </p:spPr>
        <p:txBody>
          <a:bodyPr/>
          <a:lstStyle/>
          <a:p>
            <a:pPr eaLnBrk="1" hangingPunct="1">
              <a:defRPr/>
            </a:pPr>
            <a:r>
              <a:rPr lang="en-US" sz="3400" dirty="0">
                <a:latin typeface="Arial" charset="0"/>
              </a:rPr>
              <a:t>If you have a question, contact your child’s teacher. Teachers are available from 8:25 - 9:05 in the morning and also after school until 3:55. </a:t>
            </a:r>
          </a:p>
          <a:p>
            <a:pPr marL="0" indent="0" eaLnBrk="1" hangingPunct="1">
              <a:buFontTx/>
              <a:buNone/>
              <a:defRPr/>
            </a:pPr>
            <a:endParaRPr lang="en-US" sz="3400" dirty="0">
              <a:latin typeface="Arial" charset="0"/>
            </a:endParaRPr>
          </a:p>
          <a:p>
            <a:pPr eaLnBrk="1" hangingPunct="1">
              <a:defRPr/>
            </a:pPr>
            <a:r>
              <a:rPr lang="en-US" sz="3400" dirty="0">
                <a:latin typeface="Arial" charset="0"/>
              </a:rPr>
              <a:t>You may email a teacher—teachers check their messages at least once a day</a:t>
            </a:r>
          </a:p>
          <a:p>
            <a:pPr lvl="2" eaLnBrk="1" hangingPunct="1">
              <a:defRPr/>
            </a:pPr>
            <a:r>
              <a:rPr lang="en-US" sz="2600" dirty="0">
                <a:latin typeface="Arial" charset="0"/>
              </a:rPr>
              <a:t>Firstinitiallastname@everettsd.org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a:t>Enduring Influences</a:t>
            </a:r>
          </a:p>
        </p:txBody>
      </p:sp>
      <p:sp>
        <p:nvSpPr>
          <p:cNvPr id="5123" name="Rectangle 3"/>
          <p:cNvSpPr>
            <a:spLocks noGrp="1" noChangeArrowheads="1"/>
          </p:cNvSpPr>
          <p:nvPr>
            <p:ph idx="1"/>
          </p:nvPr>
        </p:nvSpPr>
        <p:spPr/>
        <p:txBody>
          <a:bodyPr/>
          <a:lstStyle/>
          <a:p>
            <a:pPr eaLnBrk="1" hangingPunct="1"/>
            <a:r>
              <a:rPr lang="en-US" altLang="en-US" sz="4000" dirty="0"/>
              <a:t>Parents</a:t>
            </a:r>
          </a:p>
          <a:p>
            <a:r>
              <a:rPr lang="en-US" altLang="en-US" sz="4000" dirty="0"/>
              <a:t>Family, Friends, Community</a:t>
            </a:r>
          </a:p>
          <a:p>
            <a:pPr eaLnBrk="1" hangingPunct="1"/>
            <a:r>
              <a:rPr lang="en-US" altLang="en-US" sz="4000" dirty="0"/>
              <a:t>Educators</a:t>
            </a:r>
          </a:p>
          <a:p>
            <a:pPr eaLnBrk="1" hangingPunct="1"/>
            <a:r>
              <a:rPr lang="en-US" altLang="en-US" sz="4000" dirty="0"/>
              <a:t>Media</a:t>
            </a:r>
          </a:p>
        </p:txBody>
      </p:sp>
    </p:spTree>
    <p:extLst>
      <p:ext uri="{BB962C8B-B14F-4D97-AF65-F5344CB8AC3E}">
        <p14:creationId xmlns:p14="http://schemas.microsoft.com/office/powerpoint/2010/main" val="1565137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89000" y="381000"/>
            <a:ext cx="8636000" cy="1271588"/>
          </a:xfrm>
        </p:spPr>
        <p:txBody>
          <a:bodyPr/>
          <a:lstStyle/>
          <a:p>
            <a:pPr eaLnBrk="1" hangingPunct="1"/>
            <a:r>
              <a:rPr lang="en-US" altLang="en-US" dirty="0">
                <a:latin typeface="Arial" panose="020B0604020202020204" pitchFamily="34" charset="0"/>
              </a:rPr>
              <a:t>Arrival – Departure Times</a:t>
            </a:r>
          </a:p>
        </p:txBody>
      </p:sp>
      <p:sp>
        <p:nvSpPr>
          <p:cNvPr id="9219" name="Rectangle 3"/>
          <p:cNvSpPr>
            <a:spLocks noGrp="1" noChangeArrowheads="1"/>
          </p:cNvSpPr>
          <p:nvPr>
            <p:ph idx="1"/>
          </p:nvPr>
        </p:nvSpPr>
        <p:spPr>
          <a:xfrm>
            <a:off x="660400" y="2286000"/>
            <a:ext cx="8610600" cy="5334000"/>
          </a:xfrm>
        </p:spPr>
        <p:txBody>
          <a:bodyPr/>
          <a:lstStyle/>
          <a:p>
            <a:pPr marL="0" indent="0">
              <a:lnSpc>
                <a:spcPct val="80000"/>
              </a:lnSpc>
              <a:buNone/>
            </a:pPr>
            <a:r>
              <a:rPr lang="en-US" altLang="en-US" sz="3600" dirty="0">
                <a:latin typeface="Arial" panose="020B0604020202020204" pitchFamily="34" charset="0"/>
              </a:rPr>
              <a:t>Students should not arrive before 9:00 a.m. There is no supervision available.</a:t>
            </a:r>
          </a:p>
          <a:p>
            <a:pPr marL="0" indent="0" eaLnBrk="1" hangingPunct="1">
              <a:lnSpc>
                <a:spcPct val="80000"/>
              </a:lnSpc>
              <a:buFontTx/>
              <a:buNone/>
            </a:pPr>
            <a:endParaRPr lang="en-US" altLang="en-US" sz="3600" dirty="0">
              <a:latin typeface="Arial" panose="020B0604020202020204" pitchFamily="34" charset="0"/>
            </a:endParaRPr>
          </a:p>
          <a:p>
            <a:pPr marL="0" indent="0" eaLnBrk="1" hangingPunct="1">
              <a:lnSpc>
                <a:spcPct val="80000"/>
              </a:lnSpc>
              <a:buFontTx/>
              <a:buNone/>
            </a:pPr>
            <a:r>
              <a:rPr lang="en-US" altLang="en-US" sz="3600" dirty="0">
                <a:latin typeface="Arial" panose="020B0604020202020204" pitchFamily="34" charset="0"/>
              </a:rPr>
              <a:t>School begins at 9:10. The tardy bell rings at 9:15 a.m.</a:t>
            </a:r>
          </a:p>
          <a:p>
            <a:pPr marL="0" indent="0" eaLnBrk="1" hangingPunct="1">
              <a:lnSpc>
                <a:spcPct val="80000"/>
              </a:lnSpc>
              <a:buFontTx/>
              <a:buNone/>
            </a:pPr>
            <a:endParaRPr lang="en-US" altLang="en-US" sz="3600" dirty="0">
              <a:latin typeface="Arial" panose="020B0604020202020204" pitchFamily="34" charset="0"/>
            </a:endParaRPr>
          </a:p>
          <a:p>
            <a:pPr marL="0" indent="0" eaLnBrk="1" hangingPunct="1">
              <a:lnSpc>
                <a:spcPct val="80000"/>
              </a:lnSpc>
              <a:buFontTx/>
              <a:buNone/>
            </a:pPr>
            <a:r>
              <a:rPr lang="en-US" altLang="en-US" sz="3600" dirty="0">
                <a:latin typeface="Arial" panose="020B0604020202020204" pitchFamily="34" charset="0"/>
              </a:rPr>
              <a:t>Students are dismissed at 3:30.</a:t>
            </a:r>
          </a:p>
        </p:txBody>
      </p:sp>
    </p:spTree>
    <p:extLst>
      <p:ext uri="{BB962C8B-B14F-4D97-AF65-F5344CB8AC3E}">
        <p14:creationId xmlns:p14="http://schemas.microsoft.com/office/powerpoint/2010/main" val="1998142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ctrTitle"/>
          </p:nvPr>
        </p:nvSpPr>
        <p:spPr>
          <a:xfrm>
            <a:off x="508000" y="304800"/>
            <a:ext cx="8639175" cy="1168400"/>
          </a:xfrm>
        </p:spPr>
        <p:txBody>
          <a:bodyPr lIns="0" tIns="0" rIns="0" bIns="0" anchor="b"/>
          <a:lstStyle/>
          <a:p>
            <a:pPr lvl="1" algn="l" defTabSz="1015990" rtl="0">
              <a:lnSpc>
                <a:spcPct val="95000"/>
              </a:lnSpc>
              <a:spcBef>
                <a:spcPct val="0"/>
              </a:spcBef>
            </a:pPr>
            <a:r>
              <a:rPr lang="en-US" altLang="en-US" sz="4000" dirty="0">
                <a:solidFill>
                  <a:schemeClr val="tx1"/>
                </a:solidFill>
                <a:latin typeface="Arial" panose="020B0604020202020204" pitchFamily="34" charset="0"/>
              </a:rPr>
              <a:t>How do children get to Cedar Wood?</a:t>
            </a:r>
            <a:endParaRPr lang="en-US" altLang="en-US" sz="7200" dirty="0">
              <a:solidFill>
                <a:schemeClr val="tx1"/>
              </a:solidFill>
              <a:latin typeface="Arial" panose="020B0604020202020204" pitchFamily="34" charset="0"/>
            </a:endParaRPr>
          </a:p>
        </p:txBody>
      </p:sp>
      <p:sp>
        <p:nvSpPr>
          <p:cNvPr id="8195" name="Rectangle 2"/>
          <p:cNvSpPr>
            <a:spLocks noGrp="1" noChangeArrowheads="1"/>
          </p:cNvSpPr>
          <p:nvPr>
            <p:ph type="subTitle" idx="1"/>
          </p:nvPr>
        </p:nvSpPr>
        <p:spPr>
          <a:xfrm>
            <a:off x="0" y="3048000"/>
            <a:ext cx="5765800" cy="1576387"/>
          </a:xfrm>
        </p:spPr>
        <p:txBody>
          <a:bodyPr lIns="0" tIns="0" rIns="0" bIns="0">
            <a:normAutofit/>
          </a:bodyPr>
          <a:lstStyle/>
          <a:p>
            <a:pPr marL="857250" lvl="2" indent="-285750" algn="l" eaLnBrk="1" hangingPunct="1">
              <a:lnSpc>
                <a:spcPct val="95000"/>
              </a:lnSpc>
              <a:spcBef>
                <a:spcPct val="0"/>
              </a:spcBef>
              <a:buClr>
                <a:srgbClr val="000000"/>
              </a:buClr>
              <a:buSzPct val="80000"/>
              <a:buFont typeface="Courier New" panose="02070309020205020404" pitchFamily="49" charset="0"/>
              <a:buChar char="o"/>
            </a:pPr>
            <a:r>
              <a:rPr lang="en-US" altLang="en-US" sz="2800" dirty="0">
                <a:latin typeface="Arial" panose="020B0604020202020204" pitchFamily="34" charset="0"/>
              </a:rPr>
              <a:t>Walk with older student</a:t>
            </a:r>
            <a:endParaRPr lang="en-US" altLang="en-US" sz="2800" dirty="0"/>
          </a:p>
          <a:p>
            <a:pPr marL="857250" lvl="2" indent="-285750" algn="l" eaLnBrk="1" hangingPunct="1">
              <a:lnSpc>
                <a:spcPct val="95000"/>
              </a:lnSpc>
              <a:spcBef>
                <a:spcPct val="0"/>
              </a:spcBef>
              <a:buClr>
                <a:srgbClr val="000000"/>
              </a:buClr>
              <a:buSzPct val="80000"/>
              <a:buFont typeface="Courier New" panose="02070309020205020404" pitchFamily="49" charset="0"/>
              <a:buChar char="o"/>
            </a:pPr>
            <a:r>
              <a:rPr lang="en-US" altLang="en-US" sz="2800" dirty="0">
                <a:latin typeface="Arial" panose="020B0604020202020204" pitchFamily="34" charset="0"/>
              </a:rPr>
              <a:t>Parents drive, carpool</a:t>
            </a:r>
            <a:endParaRPr lang="en-US" altLang="en-US" sz="2800" dirty="0"/>
          </a:p>
          <a:p>
            <a:pPr marL="857250" lvl="2" indent="-285750" algn="l" eaLnBrk="1" hangingPunct="1">
              <a:lnSpc>
                <a:spcPct val="95000"/>
              </a:lnSpc>
              <a:spcBef>
                <a:spcPct val="0"/>
              </a:spcBef>
              <a:buClr>
                <a:srgbClr val="000000"/>
              </a:buClr>
              <a:buSzPct val="80000"/>
              <a:buFont typeface="Courier New" panose="02070309020205020404" pitchFamily="49" charset="0"/>
              <a:buChar char="o"/>
            </a:pPr>
            <a:r>
              <a:rPr lang="en-US" altLang="en-US" sz="2800" dirty="0">
                <a:latin typeface="Arial" panose="020B0604020202020204" pitchFamily="34" charset="0"/>
              </a:rPr>
              <a:t>Bus from some neighborhoods</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9638" y="2020888"/>
            <a:ext cx="3324225"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36600" y="533400"/>
            <a:ext cx="8636000" cy="1271588"/>
          </a:xfrm>
        </p:spPr>
        <p:txBody>
          <a:bodyPr/>
          <a:lstStyle/>
          <a:p>
            <a:pPr eaLnBrk="1" hangingPunct="1"/>
            <a:r>
              <a:rPr lang="en-US" altLang="en-US" dirty="0">
                <a:latin typeface="Arial" panose="020B0604020202020204" pitchFamily="34" charset="0"/>
              </a:rPr>
              <a:t>Getting to and from school</a:t>
            </a:r>
          </a:p>
        </p:txBody>
      </p:sp>
      <p:sp>
        <p:nvSpPr>
          <p:cNvPr id="14339" name="Rectangle 3"/>
          <p:cNvSpPr>
            <a:spLocks noGrp="1" noChangeArrowheads="1"/>
          </p:cNvSpPr>
          <p:nvPr>
            <p:ph idx="1"/>
          </p:nvPr>
        </p:nvSpPr>
        <p:spPr>
          <a:xfrm>
            <a:off x="431800" y="2200275"/>
            <a:ext cx="8636000" cy="5419725"/>
          </a:xfrm>
        </p:spPr>
        <p:txBody>
          <a:bodyPr/>
          <a:lstStyle/>
          <a:p>
            <a:pPr eaLnBrk="1" hangingPunct="1">
              <a:defRPr/>
            </a:pPr>
            <a:r>
              <a:rPr lang="en-US" altLang="en-US" sz="3600" dirty="0">
                <a:latin typeface="Arial" charset="0"/>
              </a:rPr>
              <a:t>Start your transportation routine on the first day. Routine, routine, routine. </a:t>
            </a:r>
          </a:p>
          <a:p>
            <a:pPr marL="0" indent="0" eaLnBrk="1" hangingPunct="1">
              <a:buFontTx/>
              <a:buNone/>
              <a:defRPr/>
            </a:pPr>
            <a:endParaRPr lang="en-US" altLang="en-US" sz="3600" dirty="0">
              <a:latin typeface="Arial" charset="0"/>
            </a:endParaRPr>
          </a:p>
          <a:p>
            <a:pPr eaLnBrk="1" hangingPunct="1">
              <a:defRPr/>
            </a:pPr>
            <a:r>
              <a:rPr lang="en-US" altLang="en-US" sz="3600" dirty="0">
                <a:latin typeface="Arial" charset="0"/>
              </a:rPr>
              <a:t>At “Meet Your Teacher” the afternoon before the first day of school you will be given a name badge for your child. Attach the tag to your child’s backpack.</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31800" y="557212"/>
            <a:ext cx="8636000" cy="1271588"/>
          </a:xfrm>
        </p:spPr>
        <p:txBody>
          <a:bodyPr/>
          <a:lstStyle/>
          <a:p>
            <a:pPr eaLnBrk="1" hangingPunct="1">
              <a:lnSpc>
                <a:spcPct val="80000"/>
              </a:lnSpc>
            </a:pPr>
            <a:r>
              <a:rPr lang="en-US" altLang="en-US" dirty="0">
                <a:latin typeface="Arial" panose="020B0604020202020204" pitchFamily="34" charset="0"/>
              </a:rPr>
              <a:t>If you drive your child to school</a:t>
            </a:r>
          </a:p>
        </p:txBody>
      </p:sp>
      <p:sp>
        <p:nvSpPr>
          <p:cNvPr id="8195" name="Rectangle 3"/>
          <p:cNvSpPr>
            <a:spLocks noGrp="1" noChangeArrowheads="1"/>
          </p:cNvSpPr>
          <p:nvPr>
            <p:ph idx="1"/>
          </p:nvPr>
        </p:nvSpPr>
        <p:spPr>
          <a:xfrm>
            <a:off x="431800" y="2286000"/>
            <a:ext cx="8610600" cy="5334000"/>
          </a:xfrm>
        </p:spPr>
        <p:txBody>
          <a:bodyPr>
            <a:normAutofit fontScale="92500" lnSpcReduction="10000"/>
          </a:bodyPr>
          <a:lstStyle/>
          <a:p>
            <a:pPr eaLnBrk="1" hangingPunct="1">
              <a:lnSpc>
                <a:spcPct val="80000"/>
              </a:lnSpc>
              <a:defRPr/>
            </a:pPr>
            <a:r>
              <a:rPr lang="en-US" sz="3600" dirty="0">
                <a:latin typeface="Arial" charset="0"/>
              </a:rPr>
              <a:t>Do not arrive until 9:00 a.m.</a:t>
            </a:r>
          </a:p>
          <a:p>
            <a:pPr marL="0" indent="0" eaLnBrk="1" hangingPunct="1">
              <a:lnSpc>
                <a:spcPct val="80000"/>
              </a:lnSpc>
              <a:buFontTx/>
              <a:buNone/>
              <a:defRPr/>
            </a:pPr>
            <a:endParaRPr lang="en-US" sz="3600" dirty="0">
              <a:latin typeface="Arial" charset="0"/>
            </a:endParaRPr>
          </a:p>
          <a:p>
            <a:pPr eaLnBrk="1" hangingPunct="1">
              <a:lnSpc>
                <a:spcPct val="80000"/>
              </a:lnSpc>
              <a:defRPr/>
            </a:pPr>
            <a:r>
              <a:rPr lang="en-US" sz="3600" dirty="0">
                <a:latin typeface="Arial" charset="0"/>
              </a:rPr>
              <a:t>Park. Hold your child’s hand, use the crosswalk and walk together to the kindergarten gate.</a:t>
            </a:r>
          </a:p>
          <a:p>
            <a:pPr marL="0" indent="0" eaLnBrk="1" hangingPunct="1">
              <a:lnSpc>
                <a:spcPct val="80000"/>
              </a:lnSpc>
              <a:buFontTx/>
              <a:buNone/>
              <a:defRPr/>
            </a:pPr>
            <a:endParaRPr lang="en-US" sz="3600" dirty="0">
              <a:latin typeface="Arial" charset="0"/>
            </a:endParaRPr>
          </a:p>
          <a:p>
            <a:pPr eaLnBrk="1" hangingPunct="1">
              <a:lnSpc>
                <a:spcPct val="80000"/>
              </a:lnSpc>
              <a:defRPr/>
            </a:pPr>
            <a:r>
              <a:rPr lang="en-US" sz="3600" dirty="0">
                <a:latin typeface="Arial" charset="0"/>
              </a:rPr>
              <a:t>Say goodbye at the gate. Do not enter the playground. Your student will join his/her class in line and will be supervised by staff.</a:t>
            </a:r>
          </a:p>
          <a:p>
            <a:pPr marL="0" indent="0" eaLnBrk="1" hangingPunct="1">
              <a:lnSpc>
                <a:spcPct val="80000"/>
              </a:lnSpc>
              <a:buFontTx/>
              <a:buNone/>
              <a:defRPr/>
            </a:pPr>
            <a:endParaRPr lang="en-US" sz="3600" dirty="0">
              <a:latin typeface="Arial" charset="0"/>
            </a:endParaRPr>
          </a:p>
          <a:p>
            <a:pPr eaLnBrk="1" hangingPunct="1">
              <a:lnSpc>
                <a:spcPct val="80000"/>
              </a:lnSpc>
              <a:defRPr/>
            </a:pPr>
            <a:r>
              <a:rPr lang="en-US" sz="3600" dirty="0">
                <a:latin typeface="Arial" charset="0"/>
              </a:rPr>
              <a:t>Reverse these steps in the afternoon.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31800" y="457200"/>
            <a:ext cx="9144000" cy="1271588"/>
          </a:xfrm>
        </p:spPr>
        <p:txBody>
          <a:bodyPr>
            <a:normAutofit/>
          </a:bodyPr>
          <a:lstStyle/>
          <a:p>
            <a:pPr eaLnBrk="1" hangingPunct="1"/>
            <a:r>
              <a:rPr lang="en-US" altLang="en-US" dirty="0">
                <a:latin typeface="Arial" panose="020B0604020202020204" pitchFamily="34" charset="0"/>
              </a:rPr>
              <a:t>If your child will ride a bus</a:t>
            </a:r>
            <a:endParaRPr lang="en-US" altLang="en-US" dirty="0">
              <a:solidFill>
                <a:schemeClr val="accent2"/>
              </a:solidFill>
              <a:latin typeface="Arial" panose="020B0604020202020204" pitchFamily="34" charset="0"/>
            </a:endParaRPr>
          </a:p>
        </p:txBody>
      </p:sp>
      <p:sp>
        <p:nvSpPr>
          <p:cNvPr id="12291" name="Rectangle 3"/>
          <p:cNvSpPr>
            <a:spLocks noGrp="1" noChangeArrowheads="1"/>
          </p:cNvSpPr>
          <p:nvPr>
            <p:ph idx="1"/>
          </p:nvPr>
        </p:nvSpPr>
        <p:spPr>
          <a:xfrm>
            <a:off x="260350" y="2438400"/>
            <a:ext cx="9486900" cy="3657600"/>
          </a:xfrm>
        </p:spPr>
        <p:txBody>
          <a:bodyPr>
            <a:noAutofit/>
          </a:bodyPr>
          <a:lstStyle/>
          <a:p>
            <a:pPr eaLnBrk="1" hangingPunct="1">
              <a:defRPr/>
            </a:pPr>
            <a:r>
              <a:rPr lang="en-US" altLang="en-US" sz="3200" dirty="0">
                <a:latin typeface="Arial" charset="0"/>
              </a:rPr>
              <a:t>Practice going to the bus stop prior to the first day. Locate landmarks so that your child will recognize where to get off on the way home.</a:t>
            </a:r>
          </a:p>
          <a:p>
            <a:pPr marL="0" indent="0" eaLnBrk="1" hangingPunct="1">
              <a:buFontTx/>
              <a:buNone/>
              <a:defRPr/>
            </a:pPr>
            <a:endParaRPr lang="en-US" altLang="en-US" sz="3200" dirty="0">
              <a:latin typeface="Arial" charset="0"/>
            </a:endParaRPr>
          </a:p>
          <a:p>
            <a:pPr eaLnBrk="1" hangingPunct="1">
              <a:defRPr/>
            </a:pPr>
            <a:r>
              <a:rPr lang="en-US" altLang="en-US" sz="3200" dirty="0">
                <a:latin typeface="Arial" charset="0"/>
              </a:rPr>
              <a:t>An adult must meet your kindergartner. (If your kindergartner has an older sibling on the same bus you can make arrangements with the driver.)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55600" y="749041"/>
            <a:ext cx="8034337" cy="965200"/>
          </a:xfrm>
        </p:spPr>
        <p:txBody>
          <a:bodyPr/>
          <a:lstStyle/>
          <a:p>
            <a:pPr eaLnBrk="1" hangingPunct="1"/>
            <a:r>
              <a:rPr lang="en-US" altLang="en-US" sz="4000" dirty="0">
                <a:latin typeface="Arial" panose="020B0604020202020204" pitchFamily="34" charset="0"/>
              </a:rPr>
              <a:t>Changes in Regular Dismissal</a:t>
            </a:r>
          </a:p>
        </p:txBody>
      </p:sp>
      <p:sp>
        <p:nvSpPr>
          <p:cNvPr id="14339" name="Rectangle 3"/>
          <p:cNvSpPr>
            <a:spLocks noGrp="1" noChangeArrowheads="1"/>
          </p:cNvSpPr>
          <p:nvPr>
            <p:ph idx="1"/>
          </p:nvPr>
        </p:nvSpPr>
        <p:spPr>
          <a:xfrm>
            <a:off x="431800" y="2286000"/>
            <a:ext cx="8991600" cy="4876800"/>
          </a:xfrm>
        </p:spPr>
        <p:txBody>
          <a:bodyPr>
            <a:normAutofit/>
          </a:bodyPr>
          <a:lstStyle/>
          <a:p>
            <a:pPr eaLnBrk="1" hangingPunct="1">
              <a:lnSpc>
                <a:spcPct val="80000"/>
              </a:lnSpc>
            </a:pPr>
            <a:r>
              <a:rPr lang="en-US" altLang="en-US" sz="3200" dirty="0">
                <a:latin typeface="Arial" panose="020B0604020202020204" pitchFamily="34" charset="0"/>
              </a:rPr>
              <a:t>Change of routine? Changes could include:</a:t>
            </a:r>
          </a:p>
          <a:p>
            <a:pPr lvl="1" eaLnBrk="1" hangingPunct="1">
              <a:lnSpc>
                <a:spcPct val="80000"/>
              </a:lnSpc>
            </a:pPr>
            <a:r>
              <a:rPr lang="en-US" altLang="en-US" sz="3200" dirty="0">
                <a:latin typeface="Arial" panose="020B0604020202020204" pitchFamily="34" charset="0"/>
              </a:rPr>
              <a:t>Being picked up instead of riding the bus</a:t>
            </a:r>
          </a:p>
          <a:p>
            <a:pPr lvl="1" eaLnBrk="1" hangingPunct="1">
              <a:lnSpc>
                <a:spcPct val="80000"/>
              </a:lnSpc>
            </a:pPr>
            <a:r>
              <a:rPr lang="en-US" altLang="en-US" sz="3200" dirty="0">
                <a:latin typeface="Arial" panose="020B0604020202020204" pitchFamily="34" charset="0"/>
              </a:rPr>
              <a:t>Going home with another child</a:t>
            </a:r>
          </a:p>
          <a:p>
            <a:pPr lvl="1" eaLnBrk="1" hangingPunct="1">
              <a:lnSpc>
                <a:spcPct val="80000"/>
              </a:lnSpc>
            </a:pPr>
            <a:r>
              <a:rPr lang="en-US" altLang="en-US" sz="3200" dirty="0">
                <a:latin typeface="Arial" panose="020B0604020202020204" pitchFamily="34" charset="0"/>
              </a:rPr>
              <a:t>Riding a different bus</a:t>
            </a:r>
          </a:p>
          <a:p>
            <a:pPr lvl="1" eaLnBrk="1" hangingPunct="1">
              <a:lnSpc>
                <a:spcPct val="80000"/>
              </a:lnSpc>
            </a:pPr>
            <a:r>
              <a:rPr lang="en-US" altLang="en-US" sz="3200" dirty="0">
                <a:latin typeface="Arial" panose="020B0604020202020204" pitchFamily="34" charset="0"/>
              </a:rPr>
              <a:t>Being picked up by another adult on your approved list</a:t>
            </a:r>
          </a:p>
          <a:p>
            <a:pPr eaLnBrk="1" hangingPunct="1">
              <a:lnSpc>
                <a:spcPct val="80000"/>
              </a:lnSpc>
            </a:pPr>
            <a:endParaRPr lang="en-US" altLang="en-US" dirty="0">
              <a:latin typeface="Arial" panose="020B0604020202020204" pitchFamily="34" charset="0"/>
            </a:endParaRPr>
          </a:p>
          <a:p>
            <a:pPr>
              <a:lnSpc>
                <a:spcPct val="80000"/>
              </a:lnSpc>
            </a:pPr>
            <a:r>
              <a:rPr lang="en-US" altLang="en-US" sz="3200" dirty="0">
                <a:latin typeface="Arial" panose="020B0604020202020204" pitchFamily="34" charset="0"/>
              </a:rPr>
              <a:t>Send a note/email to the teacher. If there is no note, your child will be sent home as usual.</a:t>
            </a:r>
          </a:p>
        </p:txBody>
      </p:sp>
      <p:pic>
        <p:nvPicPr>
          <p:cNvPr id="14340" name="Picture 4" descr="j01833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9488" y="609600"/>
            <a:ext cx="1560512" cy="157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965200" y="457200"/>
            <a:ext cx="8037512" cy="1168400"/>
          </a:xfrm>
        </p:spPr>
        <p:txBody>
          <a:bodyPr lIns="0" tIns="0" rIns="0" bIns="0" anchor="b"/>
          <a:lstStyle/>
          <a:p>
            <a:pPr algn="l" eaLnBrk="1" hangingPunct="1">
              <a:lnSpc>
                <a:spcPct val="95000"/>
              </a:lnSpc>
            </a:pPr>
            <a:r>
              <a:rPr lang="en-US" altLang="en-US" sz="4400" dirty="0">
                <a:latin typeface="Arial" panose="020B0604020202020204" pitchFamily="34" charset="0"/>
              </a:rPr>
              <a:t>Plan Family Events Now So Your Child Attends Every Day</a:t>
            </a:r>
          </a:p>
        </p:txBody>
      </p:sp>
      <p:sp>
        <p:nvSpPr>
          <p:cNvPr id="36867" name="Rectangle 3"/>
          <p:cNvSpPr>
            <a:spLocks noGrp="1" noChangeArrowheads="1"/>
          </p:cNvSpPr>
          <p:nvPr>
            <p:ph type="subTitle" idx="1"/>
          </p:nvPr>
        </p:nvSpPr>
        <p:spPr>
          <a:xfrm>
            <a:off x="-17624" y="3049523"/>
            <a:ext cx="5257800" cy="1674877"/>
          </a:xfrm>
        </p:spPr>
        <p:txBody>
          <a:bodyPr lIns="0" tIns="0" rIns="0" bIns="0">
            <a:normAutofit/>
          </a:bodyPr>
          <a:lstStyle/>
          <a:p>
            <a:pPr lvl="1" indent="-342900" algn="l" eaLnBrk="1" hangingPunct="1">
              <a:lnSpc>
                <a:spcPct val="95000"/>
              </a:lnSpc>
              <a:spcBef>
                <a:spcPct val="0"/>
              </a:spcBef>
              <a:buClr>
                <a:srgbClr val="000000"/>
              </a:buClr>
              <a:buFontTx/>
              <a:buChar char="•"/>
              <a:defRPr/>
            </a:pPr>
            <a:r>
              <a:rPr lang="en-US" altLang="en-US" sz="3200" dirty="0">
                <a:latin typeface="Arial" charset="0"/>
              </a:rPr>
              <a:t>Every day is packed with critical learning which can not be made up.</a:t>
            </a:r>
          </a:p>
          <a:p>
            <a:pPr marL="114300" lvl="1" algn="l" eaLnBrk="1" hangingPunct="1">
              <a:lnSpc>
                <a:spcPct val="95000"/>
              </a:lnSpc>
              <a:spcBef>
                <a:spcPct val="0"/>
              </a:spcBef>
              <a:buClr>
                <a:srgbClr val="000000"/>
              </a:buClr>
              <a:defRPr/>
            </a:pPr>
            <a:endParaRPr lang="en-US" altLang="en-US" sz="3200" dirty="0">
              <a:solidFill>
                <a:srgbClr val="000000"/>
              </a:solidFill>
              <a:latin typeface="Arial" charset="0"/>
            </a:endParaRPr>
          </a:p>
        </p:txBody>
      </p:sp>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0" y="2540000"/>
            <a:ext cx="4159250"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dirty="0">
                <a:latin typeface="Arial" panose="020B0604020202020204" pitchFamily="34" charset="0"/>
              </a:rPr>
              <a:t>Who will be my child’s teacher?</a:t>
            </a:r>
          </a:p>
        </p:txBody>
      </p:sp>
      <p:sp>
        <p:nvSpPr>
          <p:cNvPr id="39939" name="Rectangle 3"/>
          <p:cNvSpPr>
            <a:spLocks noGrp="1" noChangeArrowheads="1"/>
          </p:cNvSpPr>
          <p:nvPr>
            <p:ph idx="1"/>
          </p:nvPr>
        </p:nvSpPr>
        <p:spPr>
          <a:xfrm>
            <a:off x="203200" y="2362200"/>
            <a:ext cx="9753600" cy="4573588"/>
          </a:xfrm>
        </p:spPr>
        <p:txBody>
          <a:bodyPr>
            <a:normAutofit/>
          </a:bodyPr>
          <a:lstStyle/>
          <a:p>
            <a:pPr eaLnBrk="1" hangingPunct="1">
              <a:defRPr/>
            </a:pPr>
            <a:r>
              <a:rPr lang="en-US" altLang="en-US" u="sng" dirty="0">
                <a:latin typeface="Arial" charset="0"/>
              </a:rPr>
              <a:t>Teacher assignment</a:t>
            </a:r>
            <a:r>
              <a:rPr lang="en-US" altLang="en-US" dirty="0">
                <a:latin typeface="Arial" charset="0"/>
              </a:rPr>
              <a:t> will be made in late August. </a:t>
            </a:r>
          </a:p>
          <a:p>
            <a:pPr marL="0" indent="0">
              <a:buNone/>
              <a:defRPr/>
            </a:pPr>
            <a:endParaRPr lang="en-US" altLang="en-US" dirty="0">
              <a:latin typeface="Arial" charset="0"/>
            </a:endParaRPr>
          </a:p>
          <a:p>
            <a:pPr>
              <a:defRPr/>
            </a:pPr>
            <a:r>
              <a:rPr lang="en-US" altLang="en-US" dirty="0">
                <a:latin typeface="Arial" charset="0"/>
              </a:rPr>
              <a:t>WaKids family conferences take place the first three days of school. Students do not attend school on these days. Select your time on line.</a:t>
            </a:r>
          </a:p>
          <a:p>
            <a:pPr>
              <a:defRPr/>
            </a:pPr>
            <a:endParaRPr lang="en-US" altLang="en-US" dirty="0">
              <a:latin typeface="Arial" charset="0"/>
            </a:endParaRPr>
          </a:p>
          <a:p>
            <a:pPr>
              <a:defRPr/>
            </a:pPr>
            <a:r>
              <a:rPr lang="en-US" altLang="en-US" dirty="0">
                <a:latin typeface="Arial" charset="0"/>
              </a:rPr>
              <a:t>School probably starts for kindergartners on Monday, September 10</a:t>
            </a:r>
            <a:r>
              <a:rPr lang="en-US" altLang="en-US" baseline="30000" dirty="0">
                <a:latin typeface="Arial" charset="0"/>
              </a:rPr>
              <a:t>th</a:t>
            </a:r>
            <a:r>
              <a:rPr lang="en-US" altLang="en-US" dirty="0">
                <a:latin typeface="Arial" charset="0"/>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4CD50-CE76-4988-B711-C73BB75D7EC2}"/>
              </a:ext>
            </a:extLst>
          </p:cNvPr>
          <p:cNvSpPr>
            <a:spLocks noGrp="1"/>
          </p:cNvSpPr>
          <p:nvPr>
            <p:ph type="title"/>
          </p:nvPr>
        </p:nvSpPr>
        <p:spPr/>
        <p:txBody>
          <a:bodyPr/>
          <a:lstStyle/>
          <a:p>
            <a:r>
              <a:rPr lang="en-US" dirty="0"/>
              <a:t>Kindergarten Academy for Parents</a:t>
            </a:r>
          </a:p>
        </p:txBody>
      </p:sp>
      <p:sp>
        <p:nvSpPr>
          <p:cNvPr id="3" name="Content Placeholder 2">
            <a:extLst>
              <a:ext uri="{FF2B5EF4-FFF2-40B4-BE49-F238E27FC236}">
                <a16:creationId xmlns:a16="http://schemas.microsoft.com/office/drawing/2014/main" id="{E4979F69-F0FE-4FB1-A091-30FD87DAAD47}"/>
              </a:ext>
            </a:extLst>
          </p:cNvPr>
          <p:cNvSpPr>
            <a:spLocks noGrp="1"/>
          </p:cNvSpPr>
          <p:nvPr>
            <p:ph idx="1"/>
          </p:nvPr>
        </p:nvSpPr>
        <p:spPr/>
        <p:txBody>
          <a:bodyPr/>
          <a:lstStyle/>
          <a:p>
            <a:r>
              <a:rPr lang="en-US" dirty="0"/>
              <a:t>Learn from Kindergarten teachers how we teach reading, math and social skills</a:t>
            </a:r>
          </a:p>
          <a:p>
            <a:endParaRPr lang="en-US" dirty="0"/>
          </a:p>
          <a:p>
            <a:r>
              <a:rPr lang="en-US" dirty="0"/>
              <a:t>Next Thursday, May 17</a:t>
            </a:r>
            <a:r>
              <a:rPr lang="en-US" baseline="30000" dirty="0"/>
              <a:t>th</a:t>
            </a:r>
            <a:r>
              <a:rPr lang="en-US" dirty="0"/>
              <a:t>, 6:00 – 7:00</a:t>
            </a:r>
          </a:p>
          <a:p>
            <a:r>
              <a:rPr lang="en-US" dirty="0"/>
              <a:t>Meet in Library, spend time in classrooms</a:t>
            </a:r>
          </a:p>
        </p:txBody>
      </p:sp>
    </p:spTree>
    <p:extLst>
      <p:ext uri="{BB962C8B-B14F-4D97-AF65-F5344CB8AC3E}">
        <p14:creationId xmlns:p14="http://schemas.microsoft.com/office/powerpoint/2010/main" val="1064683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ABE715-937F-49F3-9D94-72F6D44EE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1562" y="0"/>
            <a:ext cx="5476875" cy="7620000"/>
          </a:xfrm>
          <a:prstGeom prst="rect">
            <a:avLst/>
          </a:prstGeom>
        </p:spPr>
      </p:pic>
    </p:spTree>
    <p:extLst>
      <p:ext uri="{BB962C8B-B14F-4D97-AF65-F5344CB8AC3E}">
        <p14:creationId xmlns:p14="http://schemas.microsoft.com/office/powerpoint/2010/main" val="113088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idx="1"/>
          </p:nvPr>
        </p:nvSpPr>
        <p:spPr>
          <a:xfrm>
            <a:off x="584200" y="2362200"/>
            <a:ext cx="9144000" cy="5105400"/>
          </a:xfrm>
        </p:spPr>
        <p:txBody>
          <a:bodyPr>
            <a:normAutofit fontScale="85000" lnSpcReduction="20000"/>
          </a:bodyPr>
          <a:lstStyle/>
          <a:p>
            <a:pPr marL="0" indent="0">
              <a:buNone/>
              <a:defRPr/>
            </a:pPr>
            <a:r>
              <a:rPr lang="en-US" altLang="en-US" sz="3300" dirty="0">
                <a:latin typeface="Arial" charset="0"/>
              </a:rPr>
              <a:t>Parent/Teacher/Association (PTA) provides essential volunteer and financial support to the school.</a:t>
            </a:r>
          </a:p>
          <a:p>
            <a:pPr marL="0" indent="0" eaLnBrk="1" hangingPunct="1">
              <a:lnSpc>
                <a:spcPct val="90000"/>
              </a:lnSpc>
              <a:buNone/>
              <a:defRPr/>
            </a:pPr>
            <a:endParaRPr lang="en-US" altLang="en-US" sz="3300" dirty="0">
              <a:latin typeface="Arial" charset="0"/>
            </a:endParaRPr>
          </a:p>
          <a:p>
            <a:pPr marL="0" indent="0" eaLnBrk="1" hangingPunct="1">
              <a:lnSpc>
                <a:spcPct val="90000"/>
              </a:lnSpc>
              <a:buNone/>
              <a:defRPr/>
            </a:pPr>
            <a:r>
              <a:rPr lang="en-US" altLang="en-US" sz="3300" dirty="0">
                <a:latin typeface="Arial" charset="0"/>
              </a:rPr>
              <a:t>Join the PTA. </a:t>
            </a:r>
          </a:p>
          <a:p>
            <a:pPr eaLnBrk="1" hangingPunct="1">
              <a:lnSpc>
                <a:spcPct val="90000"/>
              </a:lnSpc>
              <a:defRPr/>
            </a:pPr>
            <a:r>
              <a:rPr lang="en-US" altLang="en-US" sz="3300" dirty="0">
                <a:latin typeface="Arial" charset="0"/>
              </a:rPr>
              <a:t>Connect with other families with similar goals and interests </a:t>
            </a:r>
          </a:p>
          <a:p>
            <a:pPr eaLnBrk="1" hangingPunct="1">
              <a:lnSpc>
                <a:spcPct val="90000"/>
              </a:lnSpc>
              <a:defRPr/>
            </a:pPr>
            <a:r>
              <a:rPr lang="en-US" altLang="en-US" sz="3300" dirty="0">
                <a:latin typeface="Arial" charset="0"/>
              </a:rPr>
              <a:t>Become better informed</a:t>
            </a:r>
          </a:p>
          <a:p>
            <a:pPr eaLnBrk="1" hangingPunct="1">
              <a:lnSpc>
                <a:spcPct val="90000"/>
              </a:lnSpc>
              <a:defRPr/>
            </a:pPr>
            <a:r>
              <a:rPr lang="en-US" altLang="en-US" sz="3300" dirty="0">
                <a:latin typeface="Arial" charset="0"/>
              </a:rPr>
              <a:t>Learn of ways to be involved and to support your child and his/her school</a:t>
            </a:r>
          </a:p>
          <a:p>
            <a:pPr marL="0" indent="0" eaLnBrk="1" hangingPunct="1">
              <a:lnSpc>
                <a:spcPct val="90000"/>
              </a:lnSpc>
              <a:buFontTx/>
              <a:buNone/>
              <a:defRPr/>
            </a:pPr>
            <a:endParaRPr lang="en-US" altLang="en-US" sz="2800" dirty="0">
              <a:latin typeface="Arial" charset="0"/>
            </a:endParaRPr>
          </a:p>
          <a:p>
            <a:pPr marL="0" indent="0" eaLnBrk="1" hangingPunct="1">
              <a:lnSpc>
                <a:spcPct val="90000"/>
              </a:lnSpc>
              <a:buFontTx/>
              <a:buNone/>
              <a:defRPr/>
            </a:pPr>
            <a:endParaRPr lang="en-US" altLang="en-US" sz="2800" dirty="0">
              <a:latin typeface="Arial" charset="0"/>
            </a:endParaRPr>
          </a:p>
          <a:p>
            <a:pPr marL="0" indent="0">
              <a:buNone/>
              <a:defRPr/>
            </a:pPr>
            <a:r>
              <a:rPr lang="en-US" dirty="0"/>
              <a:t>PTA website:  </a:t>
            </a:r>
            <a:r>
              <a:rPr lang="en-US" u="sng" dirty="0">
                <a:hlinkClick r:id="rId3"/>
              </a:rPr>
              <a:t>http://www.cedarwoodpta.org/</a:t>
            </a:r>
            <a:endParaRPr lang="en-US" altLang="en-US" sz="2800" dirty="0">
              <a:latin typeface="Arial" charset="0"/>
            </a:endParaRPr>
          </a:p>
        </p:txBody>
      </p:sp>
      <p:pic>
        <p:nvPicPr>
          <p:cNvPr id="409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600" y="304800"/>
            <a:ext cx="3724275" cy="190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4F8BDD-96DC-4133-ADC2-465A100BF6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1600200"/>
            <a:ext cx="9888330" cy="5810710"/>
          </a:xfrm>
          <a:prstGeom prst="rect">
            <a:avLst/>
          </a:prstGeom>
        </p:spPr>
      </p:pic>
      <p:sp>
        <p:nvSpPr>
          <p:cNvPr id="6" name="TextBox 5">
            <a:extLst>
              <a:ext uri="{FF2B5EF4-FFF2-40B4-BE49-F238E27FC236}">
                <a16:creationId xmlns:a16="http://schemas.microsoft.com/office/drawing/2014/main" id="{858797C9-F645-42F6-8309-CF5510559148}"/>
              </a:ext>
            </a:extLst>
          </p:cNvPr>
          <p:cNvSpPr txBox="1"/>
          <p:nvPr/>
        </p:nvSpPr>
        <p:spPr>
          <a:xfrm>
            <a:off x="584200" y="0"/>
            <a:ext cx="9244838" cy="1169551"/>
          </a:xfrm>
          <a:prstGeom prst="rect">
            <a:avLst/>
          </a:prstGeom>
          <a:noFill/>
        </p:spPr>
        <p:txBody>
          <a:bodyPr wrap="none" rtlCol="0">
            <a:spAutoFit/>
          </a:bodyPr>
          <a:lstStyle/>
          <a:p>
            <a:pPr algn="ctr"/>
            <a:r>
              <a:rPr lang="en-US" sz="4200" dirty="0">
                <a:latin typeface="Century Gothic" panose="020B0502020202020204"/>
                <a:ea typeface="+mj-ea"/>
                <a:cs typeface="+mj-cs"/>
              </a:rPr>
              <a:t>46% of new hires fail and are let go</a:t>
            </a:r>
            <a:br>
              <a:rPr lang="en-US" sz="4200" dirty="0">
                <a:latin typeface="Century Gothic" panose="020B0502020202020204"/>
                <a:ea typeface="+mj-ea"/>
                <a:cs typeface="+mj-cs"/>
              </a:rPr>
            </a:br>
            <a:r>
              <a:rPr lang="en-US" sz="2800" dirty="0">
                <a:latin typeface="Century Gothic" panose="020B0502020202020204"/>
                <a:ea typeface="+mj-ea"/>
                <a:cs typeface="+mj-cs"/>
              </a:rPr>
              <a:t>(survey of 5,247 hiring managers)</a:t>
            </a:r>
            <a:endParaRPr lang="en-US" dirty="0"/>
          </a:p>
        </p:txBody>
      </p:sp>
    </p:spTree>
    <p:extLst>
      <p:ext uri="{BB962C8B-B14F-4D97-AF65-F5344CB8AC3E}">
        <p14:creationId xmlns:p14="http://schemas.microsoft.com/office/powerpoint/2010/main" val="182464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9AE12-AC14-46DB-BB58-D1E5687B3817}"/>
              </a:ext>
            </a:extLst>
          </p:cNvPr>
          <p:cNvSpPr>
            <a:spLocks noGrp="1"/>
          </p:cNvSpPr>
          <p:nvPr>
            <p:ph type="title"/>
          </p:nvPr>
        </p:nvSpPr>
        <p:spPr/>
        <p:txBody>
          <a:bodyPr/>
          <a:lstStyle/>
          <a:p>
            <a:r>
              <a:rPr lang="en-US" dirty="0"/>
              <a:t>If you are a book person:</a:t>
            </a:r>
          </a:p>
        </p:txBody>
      </p:sp>
      <p:sp>
        <p:nvSpPr>
          <p:cNvPr id="3" name="Content Placeholder 2">
            <a:extLst>
              <a:ext uri="{FF2B5EF4-FFF2-40B4-BE49-F238E27FC236}">
                <a16:creationId xmlns:a16="http://schemas.microsoft.com/office/drawing/2014/main" id="{1530A4BA-1555-4B9C-BEBD-0BC56BD6F9E4}"/>
              </a:ext>
            </a:extLst>
          </p:cNvPr>
          <p:cNvSpPr>
            <a:spLocks noGrp="1"/>
          </p:cNvSpPr>
          <p:nvPr>
            <p:ph idx="1"/>
          </p:nvPr>
        </p:nvSpPr>
        <p:spPr/>
        <p:txBody>
          <a:bodyPr>
            <a:normAutofit fontScale="92500" lnSpcReduction="20000"/>
          </a:bodyPr>
          <a:lstStyle/>
          <a:p>
            <a:pPr>
              <a:lnSpc>
                <a:spcPct val="150000"/>
              </a:lnSpc>
            </a:pPr>
            <a:r>
              <a:rPr lang="en-US" sz="2800" i="1" dirty="0"/>
              <a:t>Brain Rules</a:t>
            </a:r>
          </a:p>
          <a:p>
            <a:pPr>
              <a:lnSpc>
                <a:spcPct val="150000"/>
              </a:lnSpc>
            </a:pPr>
            <a:r>
              <a:rPr lang="en-US" sz="2800" i="1" dirty="0"/>
              <a:t>Grit: The Power of Passion and Perseverance</a:t>
            </a:r>
          </a:p>
          <a:p>
            <a:pPr>
              <a:lnSpc>
                <a:spcPct val="150000"/>
              </a:lnSpc>
            </a:pPr>
            <a:r>
              <a:rPr lang="en-US" sz="2800" i="1" dirty="0"/>
              <a:t>Mind in the Making</a:t>
            </a:r>
          </a:p>
          <a:p>
            <a:pPr>
              <a:lnSpc>
                <a:spcPct val="150000"/>
              </a:lnSpc>
            </a:pPr>
            <a:r>
              <a:rPr lang="en-US" sz="2800" i="1" dirty="0"/>
              <a:t>Mindset</a:t>
            </a:r>
          </a:p>
          <a:p>
            <a:pPr>
              <a:lnSpc>
                <a:spcPct val="150000"/>
              </a:lnSpc>
            </a:pPr>
            <a:r>
              <a:rPr lang="en-US" sz="2800" i="1" dirty="0"/>
              <a:t>Willpower</a:t>
            </a:r>
          </a:p>
          <a:p>
            <a:pPr marL="0" indent="0" algn="ctr">
              <a:lnSpc>
                <a:spcPct val="150000"/>
              </a:lnSpc>
              <a:buNone/>
            </a:pPr>
            <a:r>
              <a:rPr lang="en-US" sz="2800" i="1" dirty="0"/>
              <a:t>(many are on YouTube and </a:t>
            </a:r>
            <a:r>
              <a:rPr lang="en-US" sz="2800" i="1" dirty="0" err="1"/>
              <a:t>TedTalk</a:t>
            </a:r>
            <a:r>
              <a:rPr lang="en-US" sz="2800" i="1" dirty="0"/>
              <a:t>)</a:t>
            </a:r>
          </a:p>
        </p:txBody>
      </p:sp>
    </p:spTree>
    <p:extLst>
      <p:ext uri="{BB962C8B-B14F-4D97-AF65-F5344CB8AC3E}">
        <p14:creationId xmlns:p14="http://schemas.microsoft.com/office/powerpoint/2010/main" val="38167532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lIns="0" tIns="0" rIns="0" bIns="0" anchor="b"/>
          <a:lstStyle/>
          <a:p>
            <a:pPr algn="l" eaLnBrk="1" hangingPunct="1">
              <a:lnSpc>
                <a:spcPct val="95000"/>
              </a:lnSpc>
            </a:pPr>
            <a:r>
              <a:rPr lang="en-US" altLang="en-US" sz="4400" dirty="0">
                <a:latin typeface="Arial" panose="020B0604020202020204" pitchFamily="34" charset="0"/>
              </a:rPr>
              <a:t>Next Steps:</a:t>
            </a:r>
          </a:p>
        </p:txBody>
      </p:sp>
      <p:sp>
        <p:nvSpPr>
          <p:cNvPr id="37891" name="Rectangle 3"/>
          <p:cNvSpPr>
            <a:spLocks noGrp="1" noChangeArrowheads="1"/>
          </p:cNvSpPr>
          <p:nvPr>
            <p:ph idx="1"/>
          </p:nvPr>
        </p:nvSpPr>
        <p:spPr>
          <a:xfrm>
            <a:off x="355600" y="2286000"/>
            <a:ext cx="9567334" cy="3999240"/>
          </a:xfrm>
        </p:spPr>
        <p:txBody>
          <a:bodyPr lIns="0" tIns="0" rIns="0" bIns="0">
            <a:noAutofit/>
          </a:bodyPr>
          <a:lstStyle/>
          <a:p>
            <a:pPr algn="l" eaLnBrk="1" hangingPunct="1">
              <a:lnSpc>
                <a:spcPct val="95000"/>
              </a:lnSpc>
              <a:spcBef>
                <a:spcPct val="0"/>
              </a:spcBef>
            </a:pPr>
            <a:r>
              <a:rPr lang="en-US" altLang="en-US" sz="4800" dirty="0">
                <a:latin typeface="Angsana New" panose="02020603050405020304" pitchFamily="18" charset="-34"/>
                <a:cs typeface="Angsana New" panose="02020603050405020304" pitchFamily="18" charset="-34"/>
              </a:rPr>
              <a:t>Attend </a:t>
            </a:r>
            <a:r>
              <a:rPr lang="en-US" altLang="en-US" sz="4800" i="1" dirty="0">
                <a:latin typeface="Angsana New" panose="02020603050405020304" pitchFamily="18" charset="-34"/>
                <a:cs typeface="Angsana New" panose="02020603050405020304" pitchFamily="18" charset="-34"/>
              </a:rPr>
              <a:t>Kindergarten Academy </a:t>
            </a:r>
            <a:r>
              <a:rPr lang="en-US" altLang="en-US" sz="4800" dirty="0">
                <a:latin typeface="Angsana New" panose="02020603050405020304" pitchFamily="18" charset="-34"/>
                <a:cs typeface="Angsana New" panose="02020603050405020304" pitchFamily="18" charset="-34"/>
              </a:rPr>
              <a:t>next Thursday at 6:00</a:t>
            </a:r>
          </a:p>
          <a:p>
            <a:pPr algn="l" eaLnBrk="1" hangingPunct="1">
              <a:lnSpc>
                <a:spcPct val="95000"/>
              </a:lnSpc>
              <a:spcBef>
                <a:spcPct val="0"/>
              </a:spcBef>
            </a:pPr>
            <a:r>
              <a:rPr lang="en-US" altLang="en-US" sz="4800" dirty="0">
                <a:latin typeface="Angsana New" panose="02020603050405020304" pitchFamily="18" charset="-34"/>
                <a:cs typeface="Angsana New" panose="02020603050405020304" pitchFamily="18" charset="-34"/>
              </a:rPr>
              <a:t>Come to </a:t>
            </a:r>
            <a:r>
              <a:rPr lang="en-US" altLang="en-US" sz="4800" i="1" dirty="0">
                <a:latin typeface="Angsana New" panose="02020603050405020304" pitchFamily="18" charset="-34"/>
                <a:cs typeface="Angsana New" panose="02020603050405020304" pitchFamily="18" charset="-34"/>
              </a:rPr>
              <a:t>Family Carnival </a:t>
            </a:r>
            <a:r>
              <a:rPr lang="en-US" altLang="en-US" sz="4800" dirty="0">
                <a:latin typeface="Angsana New" panose="02020603050405020304" pitchFamily="18" charset="-34"/>
                <a:cs typeface="Angsana New" panose="02020603050405020304" pitchFamily="18" charset="-34"/>
              </a:rPr>
              <a:t>May 24</a:t>
            </a:r>
            <a:r>
              <a:rPr lang="en-US" altLang="en-US" sz="4800" baseline="30000" dirty="0">
                <a:latin typeface="Angsana New" panose="02020603050405020304" pitchFamily="18" charset="-34"/>
                <a:cs typeface="Angsana New" panose="02020603050405020304" pitchFamily="18" charset="-34"/>
              </a:rPr>
              <a:t>th   </a:t>
            </a:r>
            <a:r>
              <a:rPr lang="en-US" altLang="en-US" sz="4800" dirty="0">
                <a:latin typeface="Angsana New" panose="02020603050405020304" pitchFamily="18" charset="-34"/>
                <a:cs typeface="Angsana New" panose="02020603050405020304" pitchFamily="18" charset="-34"/>
              </a:rPr>
              <a:t>6:00 – 8:30</a:t>
            </a:r>
          </a:p>
          <a:p>
            <a:pPr algn="l" eaLnBrk="1" hangingPunct="1">
              <a:lnSpc>
                <a:spcPct val="95000"/>
              </a:lnSpc>
              <a:spcBef>
                <a:spcPct val="0"/>
              </a:spcBef>
            </a:pPr>
            <a:r>
              <a:rPr lang="en-US" altLang="en-US" sz="4800" dirty="0">
                <a:latin typeface="Angsana New" panose="02020603050405020304" pitchFamily="18" charset="-34"/>
                <a:cs typeface="Angsana New" panose="02020603050405020304" pitchFamily="18" charset="-34"/>
              </a:rPr>
              <a:t>Spend time on the playground on the weekend</a:t>
            </a:r>
          </a:p>
          <a:p>
            <a:pPr algn="l" eaLnBrk="1" hangingPunct="1">
              <a:lnSpc>
                <a:spcPct val="95000"/>
              </a:lnSpc>
              <a:spcBef>
                <a:spcPct val="0"/>
              </a:spcBef>
            </a:pPr>
            <a:r>
              <a:rPr lang="en-US" altLang="en-US" sz="4800" dirty="0">
                <a:latin typeface="Angsana New" panose="02020603050405020304" pitchFamily="18" charset="-34"/>
                <a:cs typeface="Angsana New" panose="02020603050405020304" pitchFamily="18" charset="-34"/>
              </a:rPr>
              <a:t>Come to the Sea-Pup summer events and Kinder picnic </a:t>
            </a:r>
          </a:p>
          <a:p>
            <a:pPr>
              <a:lnSpc>
                <a:spcPct val="95000"/>
              </a:lnSpc>
              <a:spcBef>
                <a:spcPct val="0"/>
              </a:spcBef>
            </a:pPr>
            <a:r>
              <a:rPr lang="en-US" altLang="en-US" sz="4800" dirty="0">
                <a:latin typeface="Angsana New" panose="02020603050405020304" pitchFamily="18" charset="-34"/>
                <a:cs typeface="Angsana New" panose="02020603050405020304" pitchFamily="18" charset="-34"/>
              </a:rPr>
              <a:t>Wait for call in August to schedule your </a:t>
            </a:r>
            <a:r>
              <a:rPr lang="en-US" altLang="en-US" sz="4800" i="1" dirty="0" err="1">
                <a:latin typeface="Angsana New" panose="02020603050405020304" pitchFamily="18" charset="-34"/>
                <a:cs typeface="Angsana New" panose="02020603050405020304" pitchFamily="18" charset="-34"/>
              </a:rPr>
              <a:t>WaKids</a:t>
            </a:r>
            <a:r>
              <a:rPr lang="en-US" altLang="en-US" sz="4800" i="1" dirty="0">
                <a:latin typeface="Angsana New" panose="02020603050405020304" pitchFamily="18" charset="-34"/>
                <a:cs typeface="Angsana New" panose="02020603050405020304" pitchFamily="18" charset="-34"/>
              </a:rPr>
              <a:t> Family Connection</a:t>
            </a:r>
            <a:r>
              <a:rPr lang="en-US" altLang="en-US" sz="4800" dirty="0">
                <a:latin typeface="Angsana New" panose="02020603050405020304" pitchFamily="18" charset="-34"/>
                <a:cs typeface="Angsana New" panose="02020603050405020304" pitchFamily="18" charset="-34"/>
              </a:rPr>
              <a:t> appointment</a:t>
            </a:r>
          </a:p>
          <a:p>
            <a:pPr>
              <a:lnSpc>
                <a:spcPct val="95000"/>
              </a:lnSpc>
              <a:spcBef>
                <a:spcPct val="0"/>
              </a:spcBef>
            </a:pPr>
            <a:r>
              <a:rPr lang="en-US" altLang="en-US" sz="4800" dirty="0">
                <a:latin typeface="Angsana New" panose="02020603050405020304" pitchFamily="18" charset="-34"/>
                <a:cs typeface="Angsana New" panose="02020603050405020304" pitchFamily="18" charset="-34"/>
              </a:rPr>
              <a:t>Come to </a:t>
            </a:r>
            <a:r>
              <a:rPr lang="en-US" altLang="en-US" sz="4800" i="1" dirty="0">
                <a:latin typeface="Angsana New" panose="02020603050405020304" pitchFamily="18" charset="-34"/>
                <a:cs typeface="Angsana New" panose="02020603050405020304" pitchFamily="18" charset="-34"/>
              </a:rPr>
              <a:t>Meet Your Teacher </a:t>
            </a:r>
            <a:r>
              <a:rPr lang="en-US" altLang="en-US" sz="4800" dirty="0">
                <a:latin typeface="Angsana New" panose="02020603050405020304" pitchFamily="18" charset="-34"/>
                <a:cs typeface="Angsana New" panose="02020603050405020304" pitchFamily="18" charset="-34"/>
              </a:rPr>
              <a:t>September 4th at 4:00.</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38" y="254000"/>
            <a:ext cx="4224337"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250" y="4994275"/>
            <a:ext cx="872172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7388" y="2105025"/>
            <a:ext cx="108108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Rectangle 5"/>
          <p:cNvSpPr>
            <a:spLocks noGrp="1" noChangeArrowheads="1"/>
          </p:cNvSpPr>
          <p:nvPr>
            <p:ph type="ctrTitle"/>
          </p:nvPr>
        </p:nvSpPr>
        <p:spPr>
          <a:xfrm>
            <a:off x="211138" y="2971800"/>
            <a:ext cx="6935560" cy="1555442"/>
          </a:xfrm>
        </p:spPr>
        <p:txBody>
          <a:bodyPr lIns="0" tIns="0" rIns="0" bIns="0" anchor="b">
            <a:normAutofit/>
          </a:bodyPr>
          <a:lstStyle/>
          <a:p>
            <a:pPr algn="l" eaLnBrk="1" hangingPunct="1">
              <a:lnSpc>
                <a:spcPct val="95000"/>
              </a:lnSpc>
            </a:pPr>
            <a:r>
              <a:rPr lang="en-US" altLang="en-US" sz="3600" b="1" dirty="0"/>
              <a:t>http://www.everett.k12.wa.us/cedarwood/</a:t>
            </a:r>
          </a:p>
        </p:txBody>
      </p:sp>
      <p:sp>
        <p:nvSpPr>
          <p:cNvPr id="2" name="TextBox 1"/>
          <p:cNvSpPr txBox="1"/>
          <p:nvPr/>
        </p:nvSpPr>
        <p:spPr>
          <a:xfrm>
            <a:off x="5578475" y="914400"/>
            <a:ext cx="3082895" cy="830997"/>
          </a:xfrm>
          <a:prstGeom prst="rect">
            <a:avLst/>
          </a:prstGeom>
          <a:noFill/>
        </p:spPr>
        <p:txBody>
          <a:bodyPr wrap="none" rtlCol="0">
            <a:spAutoFit/>
          </a:bodyPr>
          <a:lstStyle/>
          <a:p>
            <a:r>
              <a:rPr lang="en-US" sz="4800" dirty="0"/>
              <a:t>Questions?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idx="1"/>
          </p:nvPr>
        </p:nvSpPr>
        <p:spPr>
          <a:xfrm>
            <a:off x="584200" y="2362200"/>
            <a:ext cx="9144000" cy="4572000"/>
          </a:xfrm>
        </p:spPr>
        <p:txBody>
          <a:bodyPr>
            <a:normAutofit/>
          </a:bodyPr>
          <a:lstStyle/>
          <a:p>
            <a:pPr marL="507995" lvl="1" indent="0">
              <a:buNone/>
              <a:defRPr/>
            </a:pPr>
            <a:r>
              <a:rPr lang="en-US" altLang="en-US" sz="2800" dirty="0" err="1">
                <a:latin typeface="Arial" charset="0"/>
              </a:rPr>
              <a:t>SeaPub</a:t>
            </a:r>
            <a:r>
              <a:rPr lang="en-US" altLang="en-US" sz="2800" dirty="0">
                <a:latin typeface="Arial" charset="0"/>
              </a:rPr>
              <a:t> Chairs</a:t>
            </a:r>
          </a:p>
          <a:p>
            <a:pPr marL="507995" lvl="1" indent="0">
              <a:buNone/>
              <a:defRPr/>
            </a:pPr>
            <a:endParaRPr lang="en-US" altLang="en-US" sz="2800" dirty="0">
              <a:latin typeface="Arial" charset="0"/>
            </a:endParaRPr>
          </a:p>
          <a:p>
            <a:pPr marL="507995" lvl="1" indent="0">
              <a:buNone/>
              <a:defRPr/>
            </a:pPr>
            <a:r>
              <a:rPr lang="en-US" altLang="en-US" sz="2800" dirty="0">
                <a:latin typeface="Arial" charset="0"/>
              </a:rPr>
              <a:t>	Mandy Banks and Breanne Pumper</a:t>
            </a:r>
          </a:p>
          <a:p>
            <a:pPr marL="0" indent="0" eaLnBrk="1" hangingPunct="1">
              <a:lnSpc>
                <a:spcPct val="90000"/>
              </a:lnSpc>
              <a:buFontTx/>
              <a:buNone/>
              <a:defRPr/>
            </a:pPr>
            <a:endParaRPr lang="en-US" altLang="en-US" sz="2800" dirty="0">
              <a:latin typeface="Arial" charset="0"/>
            </a:endParaRPr>
          </a:p>
        </p:txBody>
      </p:sp>
      <p:pic>
        <p:nvPicPr>
          <p:cNvPr id="409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600" y="304800"/>
            <a:ext cx="3724275" cy="190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9631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dirty="0"/>
              <a:t>Sea Pup Program</a:t>
            </a:r>
          </a:p>
        </p:txBody>
      </p:sp>
      <p:sp>
        <p:nvSpPr>
          <p:cNvPr id="43011" name="Content Placeholder 2"/>
          <p:cNvSpPr>
            <a:spLocks noGrp="1"/>
          </p:cNvSpPr>
          <p:nvPr>
            <p:ph idx="1"/>
          </p:nvPr>
        </p:nvSpPr>
        <p:spPr>
          <a:xfrm>
            <a:off x="592666" y="2596526"/>
            <a:ext cx="9287933" cy="4794874"/>
          </a:xfrm>
        </p:spPr>
        <p:txBody>
          <a:bodyPr>
            <a:normAutofit lnSpcReduction="10000"/>
          </a:bodyPr>
          <a:lstStyle/>
          <a:p>
            <a:r>
              <a:rPr lang="en-US" altLang="en-US" sz="3200" dirty="0"/>
              <a:t>Summer Play Events</a:t>
            </a:r>
          </a:p>
          <a:p>
            <a:pPr lvl="1"/>
            <a:r>
              <a:rPr lang="en-US" altLang="en-US" sz="2755" dirty="0"/>
              <a:t>July 12		1:00 – 2:30</a:t>
            </a:r>
          </a:p>
          <a:p>
            <a:pPr lvl="1"/>
            <a:r>
              <a:rPr lang="en-US" altLang="en-US" sz="2755" dirty="0"/>
              <a:t>July 24		1:00 – 2:30</a:t>
            </a:r>
          </a:p>
          <a:p>
            <a:pPr lvl="1"/>
            <a:r>
              <a:rPr lang="en-US" altLang="en-US" sz="2755" dirty="0"/>
              <a:t>Aug 8		11:00 – 12:30</a:t>
            </a:r>
          </a:p>
          <a:p>
            <a:pPr marL="0" indent="0">
              <a:buNone/>
            </a:pPr>
            <a:endParaRPr lang="en-US" altLang="en-US" sz="3200" dirty="0"/>
          </a:p>
          <a:p>
            <a:r>
              <a:rPr lang="en-US" altLang="en-US" sz="3200" dirty="0"/>
              <a:t>August Picnic August 28</a:t>
            </a:r>
            <a:r>
              <a:rPr lang="en-US" altLang="en-US" sz="3200" baseline="30000" dirty="0"/>
              <a:t>th</a:t>
            </a:r>
            <a:r>
              <a:rPr lang="en-US" altLang="en-US" sz="3200" dirty="0"/>
              <a:t> 4:30 – 6:00</a:t>
            </a:r>
            <a:endParaRPr lang="en-US" altLang="en-US" sz="2800" dirty="0"/>
          </a:p>
          <a:p>
            <a:endParaRPr lang="en-US" altLang="en-US" sz="3200" dirty="0"/>
          </a:p>
          <a:p>
            <a:r>
              <a:rPr lang="en-US" altLang="en-US" sz="3200" dirty="0"/>
              <a:t>Kinder Parent Coffee </a:t>
            </a:r>
          </a:p>
          <a:p>
            <a:pPr lvl="1"/>
            <a:r>
              <a:rPr lang="en-US" altLang="en-US" sz="2800" dirty="0"/>
              <a:t>Monday, September 10</a:t>
            </a:r>
            <a:r>
              <a:rPr lang="en-US" altLang="en-US" sz="2800" baseline="30000" dirty="0"/>
              <a:t>th</a:t>
            </a:r>
            <a:r>
              <a:rPr lang="en-US" altLang="en-US" sz="2800" dirty="0"/>
              <a:t>, as children begin their first day of school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736600" y="2895600"/>
            <a:ext cx="8636000" cy="4495800"/>
          </a:xfrm>
          <a:solidFill>
            <a:srgbClr val="DA3D2C"/>
          </a:solidFill>
        </p:spPr>
        <p:txBody>
          <a:bodyPr>
            <a:noAutofit/>
          </a:bodyPr>
          <a:lstStyle/>
          <a:p>
            <a:pPr marL="0" indent="0" algn="ctr" eaLnBrk="1" hangingPunct="1">
              <a:lnSpc>
                <a:spcPct val="90000"/>
              </a:lnSpc>
              <a:buFontTx/>
              <a:buNone/>
            </a:pPr>
            <a:r>
              <a:rPr lang="en-US" altLang="en-US" sz="3600" dirty="0">
                <a:latin typeface="Arial" panose="020B0604020202020204" pitchFamily="34" charset="0"/>
              </a:rPr>
              <a:t>Our community YMCA provides a safe and supportive before and after school environment on our campus.</a:t>
            </a:r>
          </a:p>
          <a:p>
            <a:pPr marL="0" indent="0" algn="ctr" eaLnBrk="1" hangingPunct="1">
              <a:lnSpc>
                <a:spcPct val="90000"/>
              </a:lnSpc>
              <a:buFontTx/>
              <a:buNone/>
            </a:pPr>
            <a:endParaRPr lang="en-US" altLang="en-US" sz="3600" dirty="0">
              <a:latin typeface="Arial" panose="020B0604020202020204" pitchFamily="34" charset="0"/>
            </a:endParaRPr>
          </a:p>
          <a:p>
            <a:pPr marL="0" indent="0" algn="ctr" eaLnBrk="1" hangingPunct="1">
              <a:lnSpc>
                <a:spcPct val="90000"/>
              </a:lnSpc>
              <a:buFontTx/>
              <a:buNone/>
            </a:pPr>
            <a:r>
              <a:rPr lang="en-US" altLang="en-US" sz="3600" dirty="0">
                <a:latin typeface="Arial" panose="020B0604020202020204" pitchFamily="34" charset="0"/>
              </a:rPr>
              <a:t>Child Care is available starting</a:t>
            </a:r>
          </a:p>
          <a:p>
            <a:pPr marL="0" indent="0" algn="ctr" eaLnBrk="1" hangingPunct="1">
              <a:lnSpc>
                <a:spcPct val="90000"/>
              </a:lnSpc>
              <a:buFontTx/>
              <a:buNone/>
            </a:pPr>
            <a:r>
              <a:rPr lang="en-US" altLang="en-US" sz="3600" dirty="0">
                <a:latin typeface="Arial" panose="020B0604020202020204" pitchFamily="34" charset="0"/>
              </a:rPr>
              <a:t>at 6:30 a.m. and ending at 6:30 p.m.</a:t>
            </a:r>
          </a:p>
        </p:txBody>
      </p:sp>
      <p:pic>
        <p:nvPicPr>
          <p:cNvPr id="6147" name="Picture 2" descr="http://www.weinbergcenter.org/wp-content/uploads/2012/07/YMCA-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0" y="304800"/>
            <a:ext cx="2857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ctrTitle"/>
          </p:nvPr>
        </p:nvSpPr>
        <p:spPr>
          <a:xfrm>
            <a:off x="1239837" y="762000"/>
            <a:ext cx="7954963" cy="973138"/>
          </a:xfrm>
        </p:spPr>
        <p:txBody>
          <a:bodyPr lIns="0" tIns="0" rIns="0" bIns="0" anchor="b"/>
          <a:lstStyle/>
          <a:p>
            <a:pPr algn="l" eaLnBrk="1" hangingPunct="1">
              <a:lnSpc>
                <a:spcPct val="95000"/>
              </a:lnSpc>
            </a:pPr>
            <a:r>
              <a:rPr lang="en-US" altLang="en-US" dirty="0">
                <a:latin typeface="Arial" panose="020B0604020202020204" pitchFamily="34" charset="0"/>
              </a:rPr>
              <a:t>A Day in Kindergarten</a:t>
            </a:r>
          </a:p>
        </p:txBody>
      </p:sp>
      <p:pic>
        <p:nvPicPr>
          <p:cNvPr id="71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63" y="3132138"/>
            <a:ext cx="5168900"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1888" y="2722563"/>
            <a:ext cx="2982912" cy="39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89000" y="381000"/>
            <a:ext cx="8636000" cy="1271588"/>
          </a:xfrm>
        </p:spPr>
        <p:txBody>
          <a:bodyPr/>
          <a:lstStyle/>
          <a:p>
            <a:pPr eaLnBrk="1" hangingPunct="1"/>
            <a:r>
              <a:rPr lang="en-US" altLang="en-US" dirty="0">
                <a:latin typeface="Arial" panose="020B0604020202020204" pitchFamily="34" charset="0"/>
              </a:rPr>
              <a:t>First Day of School</a:t>
            </a:r>
          </a:p>
        </p:txBody>
      </p:sp>
      <p:sp>
        <p:nvSpPr>
          <p:cNvPr id="9219" name="Rectangle 3"/>
          <p:cNvSpPr>
            <a:spLocks noGrp="1" noChangeArrowheads="1"/>
          </p:cNvSpPr>
          <p:nvPr>
            <p:ph idx="1"/>
          </p:nvPr>
        </p:nvSpPr>
        <p:spPr>
          <a:xfrm>
            <a:off x="660400" y="2286000"/>
            <a:ext cx="8610600" cy="5334000"/>
          </a:xfrm>
        </p:spPr>
        <p:txBody>
          <a:bodyPr/>
          <a:lstStyle/>
          <a:p>
            <a:pPr marL="0" indent="0">
              <a:lnSpc>
                <a:spcPct val="80000"/>
              </a:lnSpc>
              <a:buNone/>
            </a:pPr>
            <a:r>
              <a:rPr lang="en-US" altLang="en-US" sz="3600" dirty="0">
                <a:latin typeface="Arial" panose="020B0604020202020204" pitchFamily="34" charset="0"/>
              </a:rPr>
              <a:t>Probably September 10</a:t>
            </a:r>
            <a:r>
              <a:rPr lang="en-US" altLang="en-US" sz="3600" baseline="30000" dirty="0">
                <a:latin typeface="Arial" panose="020B0604020202020204" pitchFamily="34" charset="0"/>
              </a:rPr>
              <a:t>th</a:t>
            </a:r>
            <a:r>
              <a:rPr lang="en-US" altLang="en-US" sz="3600" dirty="0">
                <a:latin typeface="Arial" panose="020B0604020202020204" pitchFamily="34" charset="0"/>
              </a:rPr>
              <a:t> </a:t>
            </a:r>
          </a:p>
          <a:p>
            <a:pPr marL="0" indent="0" eaLnBrk="1" hangingPunct="1">
              <a:lnSpc>
                <a:spcPct val="80000"/>
              </a:lnSpc>
              <a:buFontTx/>
              <a:buNone/>
            </a:pPr>
            <a:endParaRPr lang="en-US" altLang="en-US" sz="3600" dirty="0">
              <a:latin typeface="Arial" panose="020B0604020202020204" pitchFamily="34" charset="0"/>
            </a:endParaRPr>
          </a:p>
          <a:p>
            <a:pPr marL="0" indent="0" eaLnBrk="1" hangingPunct="1">
              <a:lnSpc>
                <a:spcPct val="80000"/>
              </a:lnSpc>
              <a:buFontTx/>
              <a:buNone/>
            </a:pPr>
            <a:r>
              <a:rPr lang="en-US" altLang="en-US" sz="3600" dirty="0" err="1">
                <a:latin typeface="Arial" panose="020B0604020202020204" pitchFamily="34" charset="0"/>
              </a:rPr>
              <a:t>WaKIDS</a:t>
            </a:r>
            <a:r>
              <a:rPr lang="en-US" altLang="en-US" sz="3600" dirty="0">
                <a:latin typeface="Arial" panose="020B0604020202020204" pitchFamily="34" charset="0"/>
              </a:rPr>
              <a:t> Family Conferences probably September 5</a:t>
            </a:r>
            <a:r>
              <a:rPr lang="en-US" altLang="en-US" sz="3600" baseline="30000" dirty="0">
                <a:latin typeface="Arial" panose="020B0604020202020204" pitchFamily="34" charset="0"/>
              </a:rPr>
              <a:t>th</a:t>
            </a:r>
            <a:r>
              <a:rPr lang="en-US" altLang="en-US" sz="3600" dirty="0">
                <a:latin typeface="Arial" panose="020B0604020202020204" pitchFamily="34" charset="0"/>
              </a:rPr>
              <a:t>, 6</a:t>
            </a:r>
            <a:r>
              <a:rPr lang="en-US" altLang="en-US" sz="3600" baseline="30000" dirty="0">
                <a:latin typeface="Arial" panose="020B0604020202020204" pitchFamily="34" charset="0"/>
              </a:rPr>
              <a:t>th</a:t>
            </a:r>
            <a:r>
              <a:rPr lang="en-US" altLang="en-US" sz="3600" dirty="0">
                <a:latin typeface="Arial" panose="020B0604020202020204" pitchFamily="34" charset="0"/>
              </a:rPr>
              <a:t> and 7</a:t>
            </a:r>
            <a:r>
              <a:rPr lang="en-US" altLang="en-US" sz="3600" baseline="30000" dirty="0">
                <a:latin typeface="Arial" panose="020B0604020202020204" pitchFamily="34" charset="0"/>
              </a:rPr>
              <a:t>th</a:t>
            </a:r>
            <a:r>
              <a:rPr lang="en-US" altLang="en-US" sz="3600" dirty="0">
                <a:latin typeface="Arial" panose="020B0604020202020204" pitchFamily="34" charset="0"/>
              </a:rPr>
              <a:t> </a:t>
            </a:r>
          </a:p>
          <a:p>
            <a:pPr marL="0" indent="0" eaLnBrk="1" hangingPunct="1">
              <a:lnSpc>
                <a:spcPct val="80000"/>
              </a:lnSpc>
              <a:buFontTx/>
              <a:buNone/>
            </a:pPr>
            <a:endParaRPr lang="en-US" altLang="en-US" sz="3600" dirty="0">
              <a:latin typeface="Arial" panose="020B0604020202020204" pitchFamily="34" charset="0"/>
            </a:endParaRPr>
          </a:p>
          <a:p>
            <a:pPr marL="0" indent="0" eaLnBrk="1" hangingPunct="1">
              <a:lnSpc>
                <a:spcPct val="80000"/>
              </a:lnSpc>
              <a:buFontTx/>
              <a:buNone/>
            </a:pPr>
            <a:r>
              <a:rPr lang="en-US" altLang="en-US" sz="3600" dirty="0">
                <a:latin typeface="Arial" panose="020B0604020202020204" pitchFamily="34" charset="0"/>
              </a:rPr>
              <a:t>Parent coffee in cafeteria after the first day begins. Say goodbye and join other parents.</a:t>
            </a:r>
          </a:p>
        </p:txBody>
      </p:sp>
      <p:sp>
        <p:nvSpPr>
          <p:cNvPr id="3" name="TextBox 2">
            <a:extLst>
              <a:ext uri="{FF2B5EF4-FFF2-40B4-BE49-F238E27FC236}">
                <a16:creationId xmlns:a16="http://schemas.microsoft.com/office/drawing/2014/main" id="{067B81CB-1345-48CB-9253-41D061497BDF}"/>
              </a:ext>
            </a:extLst>
          </p:cNvPr>
          <p:cNvSpPr txBox="1"/>
          <p:nvPr/>
        </p:nvSpPr>
        <p:spPr>
          <a:xfrm>
            <a:off x="9347200" y="7162800"/>
            <a:ext cx="306494" cy="369332"/>
          </a:xfrm>
          <a:prstGeom prst="rect">
            <a:avLst/>
          </a:prstGeom>
          <a:noFill/>
        </p:spPr>
        <p:txBody>
          <a:bodyPr wrap="none" rtlCol="0">
            <a:spAutoFit/>
          </a:bodyPr>
          <a:lstStyle/>
          <a:p>
            <a:r>
              <a:rPr lang="en-US" dirty="0"/>
              <a:t>2</a:t>
            </a:r>
          </a:p>
        </p:txBody>
      </p:sp>
    </p:spTree>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TM04033917[[fn=Berlin]]</Template>
  <TotalTime>4668</TotalTime>
  <Words>2577</Words>
  <Application>Microsoft Office PowerPoint</Application>
  <PresentationFormat>Custom</PresentationFormat>
  <Paragraphs>377</Paragraphs>
  <Slides>43</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Angsana New</vt:lpstr>
      <vt:lpstr>Arial</vt:lpstr>
      <vt:lpstr>Calibri</vt:lpstr>
      <vt:lpstr>Century Gothic</vt:lpstr>
      <vt:lpstr>Courier New</vt:lpstr>
      <vt:lpstr>Times New Roman</vt:lpstr>
      <vt:lpstr>Trebuchet MS</vt:lpstr>
      <vt:lpstr>Berlin</vt:lpstr>
      <vt:lpstr>“Parents can position their child for academic success long before the first day of kindergarten.  A vibrant life of learning begins at birth.”   </vt:lpstr>
      <vt:lpstr>Your Hosts</vt:lpstr>
      <vt:lpstr>Enduring Influences</vt:lpstr>
      <vt:lpstr>PowerPoint Presentation</vt:lpstr>
      <vt:lpstr>PowerPoint Presentation</vt:lpstr>
      <vt:lpstr>Sea Pup Program</vt:lpstr>
      <vt:lpstr>PowerPoint Presentation</vt:lpstr>
      <vt:lpstr>A Day in Kindergarten</vt:lpstr>
      <vt:lpstr>First Day of School</vt:lpstr>
      <vt:lpstr>Beginning of the Day</vt:lpstr>
      <vt:lpstr>A Typical Kindergarten Day</vt:lpstr>
      <vt:lpstr>Building on a child’s sense that  “I have successful social skills” and “I can name and control my emotions.”</vt:lpstr>
      <vt:lpstr>Learning Centers--Plan/Do/Reflect</vt:lpstr>
      <vt:lpstr>Reading</vt:lpstr>
      <vt:lpstr>Building on a child’s sense that  “I am a writer”</vt:lpstr>
      <vt:lpstr>What are children doing?</vt:lpstr>
      <vt:lpstr>Mathematics</vt:lpstr>
      <vt:lpstr>Calendar</vt:lpstr>
      <vt:lpstr>Building on a child’s sense that  “I am a scientist”</vt:lpstr>
      <vt:lpstr>Songs, Stories &amp; Chants</vt:lpstr>
      <vt:lpstr>Specialist Programs</vt:lpstr>
      <vt:lpstr>Lunch &amp; Snack</vt:lpstr>
      <vt:lpstr>Recess &amp; Outdoor Play</vt:lpstr>
      <vt:lpstr>Begin Two-Way Communication</vt:lpstr>
      <vt:lpstr>Parent Involvement!</vt:lpstr>
      <vt:lpstr>Volunteering</vt:lpstr>
      <vt:lpstr>Independent skills we target:</vt:lpstr>
      <vt:lpstr>Social and school readiness skills we target:</vt:lpstr>
      <vt:lpstr>Home/School Communication</vt:lpstr>
      <vt:lpstr>Arrival – Departure Times</vt:lpstr>
      <vt:lpstr>How do children get to Cedar Wood?</vt:lpstr>
      <vt:lpstr>Getting to and from school</vt:lpstr>
      <vt:lpstr>If you drive your child to school</vt:lpstr>
      <vt:lpstr>If your child will ride a bus</vt:lpstr>
      <vt:lpstr>Changes in Regular Dismissal</vt:lpstr>
      <vt:lpstr>Plan Family Events Now So Your Child Attends Every Day</vt:lpstr>
      <vt:lpstr>Who will be my child’s teacher?</vt:lpstr>
      <vt:lpstr>Kindergarten Academy for Parents</vt:lpstr>
      <vt:lpstr>PowerPoint Presentation</vt:lpstr>
      <vt:lpstr>PowerPoint Presentation</vt:lpstr>
      <vt:lpstr>If you are a book person:</vt:lpstr>
      <vt:lpstr>Next Steps:</vt:lpstr>
      <vt:lpstr>http://www.everett.k12.wa.us/cedarwood/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Briggs, Annette M.</cp:lastModifiedBy>
  <cp:revision>144</cp:revision>
  <cp:lastPrinted>2018-05-09T22:08:14Z</cp:lastPrinted>
  <dcterms:created xsi:type="dcterms:W3CDTF">2004-05-06T09:28:21Z</dcterms:created>
  <dcterms:modified xsi:type="dcterms:W3CDTF">2018-05-11T19:01:38Z</dcterms:modified>
</cp:coreProperties>
</file>